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7"/>
  </p:notesMasterIdLst>
  <p:sldIdLst>
    <p:sldId id="256" r:id="rId5"/>
    <p:sldId id="257" r:id="rId6"/>
    <p:sldId id="267" r:id="rId7"/>
    <p:sldId id="264" r:id="rId8"/>
    <p:sldId id="265" r:id="rId9"/>
    <p:sldId id="268" r:id="rId10"/>
    <p:sldId id="266" r:id="rId11"/>
    <p:sldId id="270" r:id="rId12"/>
    <p:sldId id="271" r:id="rId13"/>
    <p:sldId id="272" r:id="rId14"/>
    <p:sldId id="273" r:id="rId15"/>
    <p:sldId id="274" r:id="rId16"/>
    <p:sldId id="263" r:id="rId17"/>
    <p:sldId id="258" r:id="rId18"/>
    <p:sldId id="260" r:id="rId19"/>
    <p:sldId id="285" r:id="rId20"/>
    <p:sldId id="261" r:id="rId21"/>
    <p:sldId id="282" r:id="rId22"/>
    <p:sldId id="281" r:id="rId23"/>
    <p:sldId id="275" r:id="rId24"/>
    <p:sldId id="284" r:id="rId25"/>
    <p:sldId id="262" r:id="rId26"/>
    <p:sldId id="283" r:id="rId27"/>
    <p:sldId id="276" r:id="rId28"/>
    <p:sldId id="277" r:id="rId29"/>
    <p:sldId id="288" r:id="rId30"/>
    <p:sldId id="286" r:id="rId31"/>
    <p:sldId id="289" r:id="rId32"/>
    <p:sldId id="290" r:id="rId33"/>
    <p:sldId id="287" r:id="rId34"/>
    <p:sldId id="278" r:id="rId35"/>
    <p:sldId id="280" r:id="rId3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E28EF-0A9E-4A2B-B29B-58CF598B4329}" v="790" dt="2021-10-01T13:24:53.638"/>
    <p1510:client id="{496C1711-0EF2-4D3E-8582-CD06BB7E6A51}" v="54" dt="2021-10-01T11:53:37.950"/>
    <p1510:client id="{C7FBEF61-3761-4355-AD98-F70F476A5E12}" v="6" dt="2021-10-01T14:23:16.3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Coulange" userId="d32bd7d1-240b-43ab-a1ce-a6517d441be5" providerId="ADAL" clId="{9AE6D2F1-728F-48B6-9CD2-13A2B4B0353D}"/>
    <pc:docChg chg="custSel modSld">
      <pc:chgData name="Patricia Coulange" userId="d32bd7d1-240b-43ab-a1ce-a6517d441be5" providerId="ADAL" clId="{9AE6D2F1-728F-48B6-9CD2-13A2B4B0353D}" dt="2021-09-23T18:16:47.271" v="111" actId="20577"/>
      <pc:docMkLst>
        <pc:docMk/>
      </pc:docMkLst>
      <pc:sldChg chg="modSp">
        <pc:chgData name="Patricia Coulange" userId="d32bd7d1-240b-43ab-a1ce-a6517d441be5" providerId="ADAL" clId="{9AE6D2F1-728F-48B6-9CD2-13A2B4B0353D}" dt="2021-09-23T17:51:18.309" v="15" actId="20577"/>
        <pc:sldMkLst>
          <pc:docMk/>
          <pc:sldMk cId="1760965291" sldId="258"/>
        </pc:sldMkLst>
        <pc:spChg chg="mod">
          <ac:chgData name="Patricia Coulange" userId="d32bd7d1-240b-43ab-a1ce-a6517d441be5" providerId="ADAL" clId="{9AE6D2F1-728F-48B6-9CD2-13A2B4B0353D}" dt="2021-09-23T17:51:18.309" v="15" actId="20577"/>
          <ac:spMkLst>
            <pc:docMk/>
            <pc:sldMk cId="1760965291" sldId="258"/>
            <ac:spMk id="3" creationId="{00000000-0000-0000-0000-000000000000}"/>
          </ac:spMkLst>
        </pc:spChg>
      </pc:sldChg>
      <pc:sldChg chg="modSp">
        <pc:chgData name="Patricia Coulange" userId="d32bd7d1-240b-43ab-a1ce-a6517d441be5" providerId="ADAL" clId="{9AE6D2F1-728F-48B6-9CD2-13A2B4B0353D}" dt="2021-09-23T17:51:38.695" v="17" actId="27636"/>
        <pc:sldMkLst>
          <pc:docMk/>
          <pc:sldMk cId="3796660619" sldId="260"/>
        </pc:sldMkLst>
        <pc:spChg chg="mod">
          <ac:chgData name="Patricia Coulange" userId="d32bd7d1-240b-43ab-a1ce-a6517d441be5" providerId="ADAL" clId="{9AE6D2F1-728F-48B6-9CD2-13A2B4B0353D}" dt="2021-09-23T17:51:38.695" v="17" actId="27636"/>
          <ac:spMkLst>
            <pc:docMk/>
            <pc:sldMk cId="3796660619" sldId="260"/>
            <ac:spMk id="3" creationId="{00000000-0000-0000-0000-000000000000}"/>
          </ac:spMkLst>
        </pc:spChg>
      </pc:sldChg>
      <pc:sldChg chg="modSp">
        <pc:chgData name="Patricia Coulange" userId="d32bd7d1-240b-43ab-a1ce-a6517d441be5" providerId="ADAL" clId="{9AE6D2F1-728F-48B6-9CD2-13A2B4B0353D}" dt="2021-09-23T17:50:36.122" v="0" actId="20577"/>
        <pc:sldMkLst>
          <pc:docMk/>
          <pc:sldMk cId="3822602415" sldId="263"/>
        </pc:sldMkLst>
        <pc:spChg chg="mod">
          <ac:chgData name="Patricia Coulange" userId="d32bd7d1-240b-43ab-a1ce-a6517d441be5" providerId="ADAL" clId="{9AE6D2F1-728F-48B6-9CD2-13A2B4B0353D}" dt="2021-09-23T17:50:36.122" v="0" actId="20577"/>
          <ac:spMkLst>
            <pc:docMk/>
            <pc:sldMk cId="3822602415" sldId="263"/>
            <ac:spMk id="3" creationId="{00000000-0000-0000-0000-000000000000}"/>
          </ac:spMkLst>
        </pc:spChg>
      </pc:sldChg>
      <pc:sldChg chg="modSp">
        <pc:chgData name="Patricia Coulange" userId="d32bd7d1-240b-43ab-a1ce-a6517d441be5" providerId="ADAL" clId="{9AE6D2F1-728F-48B6-9CD2-13A2B4B0353D}" dt="2021-09-23T18:16:47.271" v="111" actId="20577"/>
        <pc:sldMkLst>
          <pc:docMk/>
          <pc:sldMk cId="2705952676" sldId="265"/>
        </pc:sldMkLst>
        <pc:spChg chg="mod">
          <ac:chgData name="Patricia Coulange" userId="d32bd7d1-240b-43ab-a1ce-a6517d441be5" providerId="ADAL" clId="{9AE6D2F1-728F-48B6-9CD2-13A2B4B0353D}" dt="2021-09-23T18:16:47.271" v="111" actId="20577"/>
          <ac:spMkLst>
            <pc:docMk/>
            <pc:sldMk cId="2705952676" sldId="265"/>
            <ac:spMk id="3" creationId="{D5E6EB8E-36CD-FE42-8884-A267B6FE9FE4}"/>
          </ac:spMkLst>
        </pc:spChg>
      </pc:sldChg>
    </pc:docChg>
  </pc:docChgLst>
  <pc:docChgLst>
    <pc:chgData name="Alain Clits" userId="e8bdebdb-7795-4c50-b435-1ab7701faec8" providerId="ADAL" clId="{C7B4F7B7-3F92-489F-85CB-9A8927972F3B}"/>
    <pc:docChg chg="custSel modSld">
      <pc:chgData name="Alain Clits" userId="e8bdebdb-7795-4c50-b435-1ab7701faec8" providerId="ADAL" clId="{C7B4F7B7-3F92-489F-85CB-9A8927972F3B}" dt="2021-10-01T14:22:45.290" v="131" actId="20577"/>
      <pc:docMkLst>
        <pc:docMk/>
      </pc:docMkLst>
      <pc:sldChg chg="modSp">
        <pc:chgData name="Alain Clits" userId="e8bdebdb-7795-4c50-b435-1ab7701faec8" providerId="ADAL" clId="{C7B4F7B7-3F92-489F-85CB-9A8927972F3B}" dt="2021-10-01T13:41:37.852" v="32" actId="20577"/>
        <pc:sldMkLst>
          <pc:docMk/>
          <pc:sldMk cId="1276031308" sldId="257"/>
        </pc:sldMkLst>
        <pc:spChg chg="mod">
          <ac:chgData name="Alain Clits" userId="e8bdebdb-7795-4c50-b435-1ab7701faec8" providerId="ADAL" clId="{C7B4F7B7-3F92-489F-85CB-9A8927972F3B}" dt="2021-10-01T13:41:37.852" v="32" actId="20577"/>
          <ac:spMkLst>
            <pc:docMk/>
            <pc:sldMk cId="1276031308" sldId="257"/>
            <ac:spMk id="3" creationId="{00000000-0000-0000-0000-000000000000}"/>
          </ac:spMkLst>
        </pc:spChg>
      </pc:sldChg>
      <pc:sldChg chg="modSp">
        <pc:chgData name="Alain Clits" userId="e8bdebdb-7795-4c50-b435-1ab7701faec8" providerId="ADAL" clId="{C7B4F7B7-3F92-489F-85CB-9A8927972F3B}" dt="2021-10-01T13:41:53.275" v="62" actId="20577"/>
        <pc:sldMkLst>
          <pc:docMk/>
          <pc:sldMk cId="2621108021" sldId="268"/>
        </pc:sldMkLst>
        <pc:spChg chg="mod">
          <ac:chgData name="Alain Clits" userId="e8bdebdb-7795-4c50-b435-1ab7701faec8" providerId="ADAL" clId="{C7B4F7B7-3F92-489F-85CB-9A8927972F3B}" dt="2021-10-01T13:41:53.275" v="62" actId="20577"/>
          <ac:spMkLst>
            <pc:docMk/>
            <pc:sldMk cId="2621108021" sldId="268"/>
            <ac:spMk id="2" creationId="{00000000-0000-0000-0000-000000000000}"/>
          </ac:spMkLst>
        </pc:spChg>
      </pc:sldChg>
      <pc:sldChg chg="modSp">
        <pc:chgData name="Alain Clits" userId="e8bdebdb-7795-4c50-b435-1ab7701faec8" providerId="ADAL" clId="{C7B4F7B7-3F92-489F-85CB-9A8927972F3B}" dt="2021-10-01T14:22:45.290" v="131" actId="20577"/>
        <pc:sldMkLst>
          <pc:docMk/>
          <pc:sldMk cId="2809170435" sldId="275"/>
        </pc:sldMkLst>
        <pc:spChg chg="mod">
          <ac:chgData name="Alain Clits" userId="e8bdebdb-7795-4c50-b435-1ab7701faec8" providerId="ADAL" clId="{C7B4F7B7-3F92-489F-85CB-9A8927972F3B}" dt="2021-10-01T14:22:45.290" v="131" actId="20577"/>
          <ac:spMkLst>
            <pc:docMk/>
            <pc:sldMk cId="2809170435" sldId="275"/>
            <ac:spMk id="3" creationId="{00000000-0000-0000-0000-000000000000}"/>
          </ac:spMkLst>
        </pc:spChg>
      </pc:sldChg>
      <pc:sldChg chg="modSp">
        <pc:chgData name="Alain Clits" userId="e8bdebdb-7795-4c50-b435-1ab7701faec8" providerId="ADAL" clId="{C7B4F7B7-3F92-489F-85CB-9A8927972F3B}" dt="2021-10-01T14:15:42.062" v="115" actId="20577"/>
        <pc:sldMkLst>
          <pc:docMk/>
          <pc:sldMk cId="2175864630" sldId="276"/>
        </pc:sldMkLst>
        <pc:spChg chg="mod">
          <ac:chgData name="Alain Clits" userId="e8bdebdb-7795-4c50-b435-1ab7701faec8" providerId="ADAL" clId="{C7B4F7B7-3F92-489F-85CB-9A8927972F3B}" dt="2021-10-01T14:15:42.062" v="115" actId="20577"/>
          <ac:spMkLst>
            <pc:docMk/>
            <pc:sldMk cId="2175864630" sldId="276"/>
            <ac:spMk id="3" creationId="{00000000-0000-0000-0000-000000000000}"/>
          </ac:spMkLst>
        </pc:spChg>
        <pc:spChg chg="mod">
          <ac:chgData name="Alain Clits" userId="e8bdebdb-7795-4c50-b435-1ab7701faec8" providerId="ADAL" clId="{C7B4F7B7-3F92-489F-85CB-9A8927972F3B}" dt="2021-10-01T13:42:17.149" v="97" actId="20577"/>
          <ac:spMkLst>
            <pc:docMk/>
            <pc:sldMk cId="2175864630" sldId="276"/>
            <ac:spMk id="4" creationId="{6955EB20-4DE4-344B-9A17-01CB8AA27E5F}"/>
          </ac:spMkLst>
        </pc:spChg>
      </pc:sldChg>
    </pc:docChg>
  </pc:docChgLst>
  <pc:docChgLst>
    <pc:chgData name="Sofie De Cupere" userId="S::sofie.decupere@scoop.be::2e0dae3a-df56-43a0-8c14-77c7b40dc875" providerId="AD" clId="Web-{9711607A-4F7C-40CE-AF64-E72CCFB1DB65}"/>
    <pc:docChg chg="modSld">
      <pc:chgData name="Sofie De Cupere" userId="S::sofie.decupere@scoop.be::2e0dae3a-df56-43a0-8c14-77c7b40dc875" providerId="AD" clId="Web-{9711607A-4F7C-40CE-AF64-E72CCFB1DB65}" dt="2021-09-27T14:35:05.325" v="4" actId="14100"/>
      <pc:docMkLst>
        <pc:docMk/>
      </pc:docMkLst>
      <pc:sldChg chg="addSp delSp modSp">
        <pc:chgData name="Sofie De Cupere" userId="S::sofie.decupere@scoop.be::2e0dae3a-df56-43a0-8c14-77c7b40dc875" providerId="AD" clId="Web-{9711607A-4F7C-40CE-AF64-E72CCFB1DB65}" dt="2021-09-27T14:35:05.325" v="4" actId="14100"/>
        <pc:sldMkLst>
          <pc:docMk/>
          <pc:sldMk cId="2241433763" sldId="282"/>
        </pc:sldMkLst>
        <pc:picChg chg="add mod">
          <ac:chgData name="Sofie De Cupere" userId="S::sofie.decupere@scoop.be::2e0dae3a-df56-43a0-8c14-77c7b40dc875" providerId="AD" clId="Web-{9711607A-4F7C-40CE-AF64-E72CCFB1DB65}" dt="2021-09-27T14:35:05.325" v="4" actId="14100"/>
          <ac:picMkLst>
            <pc:docMk/>
            <pc:sldMk cId="2241433763" sldId="282"/>
            <ac:picMk id="4" creationId="{1AB2DDCC-88DF-477B-A70C-8C56B1DF9E24}"/>
          </ac:picMkLst>
        </pc:picChg>
        <pc:picChg chg="del">
          <ac:chgData name="Sofie De Cupere" userId="S::sofie.decupere@scoop.be::2e0dae3a-df56-43a0-8c14-77c7b40dc875" providerId="AD" clId="Web-{9711607A-4F7C-40CE-AF64-E72CCFB1DB65}" dt="2021-09-27T14:34:53.387" v="0"/>
          <ac:picMkLst>
            <pc:docMk/>
            <pc:sldMk cId="2241433763" sldId="282"/>
            <ac:picMk id="6" creationId="{C57D27A5-4D76-424A-90E5-2F5CC85B0BF2}"/>
          </ac:picMkLst>
        </pc:picChg>
      </pc:sldChg>
    </pc:docChg>
  </pc:docChgLst>
  <pc:docChgLst>
    <pc:chgData name="Sofie De Cupere" userId="S::sofie.decupere@scoop.be::2e0dae3a-df56-43a0-8c14-77c7b40dc875" providerId="AD" clId="Web-{C7FBEF61-3761-4355-AD98-F70F476A5E12}"/>
    <pc:docChg chg="modSld">
      <pc:chgData name="Sofie De Cupere" userId="S::sofie.decupere@scoop.be::2e0dae3a-df56-43a0-8c14-77c7b40dc875" providerId="AD" clId="Web-{C7FBEF61-3761-4355-AD98-F70F476A5E12}" dt="2021-10-01T14:23:15.444" v="4" actId="20577"/>
      <pc:docMkLst>
        <pc:docMk/>
      </pc:docMkLst>
      <pc:sldChg chg="modSp">
        <pc:chgData name="Sofie De Cupere" userId="S::sofie.decupere@scoop.be::2e0dae3a-df56-43a0-8c14-77c7b40dc875" providerId="AD" clId="Web-{C7FBEF61-3761-4355-AD98-F70F476A5E12}" dt="2021-10-01T14:23:15.444" v="4" actId="20577"/>
        <pc:sldMkLst>
          <pc:docMk/>
          <pc:sldMk cId="2809170435" sldId="275"/>
        </pc:sldMkLst>
        <pc:spChg chg="mod">
          <ac:chgData name="Sofie De Cupere" userId="S::sofie.decupere@scoop.be::2e0dae3a-df56-43a0-8c14-77c7b40dc875" providerId="AD" clId="Web-{C7FBEF61-3761-4355-AD98-F70F476A5E12}" dt="2021-10-01T14:23:15.444" v="4" actId="20577"/>
          <ac:spMkLst>
            <pc:docMk/>
            <pc:sldMk cId="2809170435" sldId="275"/>
            <ac:spMk id="3" creationId="{00000000-0000-0000-0000-000000000000}"/>
          </ac:spMkLst>
        </pc:spChg>
      </pc:sldChg>
    </pc:docChg>
  </pc:docChgLst>
  <pc:docChgLst>
    <pc:chgData name="Alain Clits" userId="S::alain.clits@scoop.be::e8bdebdb-7795-4c50-b435-1ab7701faec8" providerId="AD" clId="Web-{496C1711-0EF2-4D3E-8582-CD06BB7E6A51}"/>
    <pc:docChg chg="modSld">
      <pc:chgData name="Alain Clits" userId="S::alain.clits@scoop.be::e8bdebdb-7795-4c50-b435-1ab7701faec8" providerId="AD" clId="Web-{496C1711-0EF2-4D3E-8582-CD06BB7E6A51}" dt="2021-10-01T11:53:37.950" v="52" actId="20577"/>
      <pc:docMkLst>
        <pc:docMk/>
      </pc:docMkLst>
      <pc:sldChg chg="modSp">
        <pc:chgData name="Alain Clits" userId="S::alain.clits@scoop.be::e8bdebdb-7795-4c50-b435-1ab7701faec8" providerId="AD" clId="Web-{496C1711-0EF2-4D3E-8582-CD06BB7E6A51}" dt="2021-10-01T11:53:37.950" v="52" actId="20577"/>
        <pc:sldMkLst>
          <pc:docMk/>
          <pc:sldMk cId="2705952676" sldId="265"/>
        </pc:sldMkLst>
        <pc:spChg chg="mod">
          <ac:chgData name="Alain Clits" userId="S::alain.clits@scoop.be::e8bdebdb-7795-4c50-b435-1ab7701faec8" providerId="AD" clId="Web-{496C1711-0EF2-4D3E-8582-CD06BB7E6A51}" dt="2021-10-01T11:53:37.950" v="52" actId="20577"/>
          <ac:spMkLst>
            <pc:docMk/>
            <pc:sldMk cId="2705952676" sldId="265"/>
            <ac:spMk id="3" creationId="{D5E6EB8E-36CD-FE42-8884-A267B6FE9FE4}"/>
          </ac:spMkLst>
        </pc:spChg>
      </pc:sldChg>
    </pc:docChg>
  </pc:docChgLst>
  <pc:docChgLst>
    <pc:chgData name="Alain Clits" userId="S::alain.clits@scoop.be::e8bdebdb-7795-4c50-b435-1ab7701faec8" providerId="AD" clId="Web-{1AFE28EF-0A9E-4A2B-B29B-58CF598B4329}"/>
    <pc:docChg chg="addSld delSld modSld">
      <pc:chgData name="Alain Clits" userId="S::alain.clits@scoop.be::e8bdebdb-7795-4c50-b435-1ab7701faec8" providerId="AD" clId="Web-{1AFE28EF-0A9E-4A2B-B29B-58CF598B4329}" dt="2021-10-01T13:24:53.638" v="802" actId="20577"/>
      <pc:docMkLst>
        <pc:docMk/>
      </pc:docMkLst>
      <pc:sldChg chg="modSp">
        <pc:chgData name="Alain Clits" userId="S::alain.clits@scoop.be::e8bdebdb-7795-4c50-b435-1ab7701faec8" providerId="AD" clId="Web-{1AFE28EF-0A9E-4A2B-B29B-58CF598B4329}" dt="2021-10-01T12:04:25.973" v="7" actId="20577"/>
        <pc:sldMkLst>
          <pc:docMk/>
          <pc:sldMk cId="2809170435" sldId="275"/>
        </pc:sldMkLst>
        <pc:spChg chg="mod">
          <ac:chgData name="Alain Clits" userId="S::alain.clits@scoop.be::e8bdebdb-7795-4c50-b435-1ab7701faec8" providerId="AD" clId="Web-{1AFE28EF-0A9E-4A2B-B29B-58CF598B4329}" dt="2021-10-01T12:04:20.019" v="3" actId="20577"/>
          <ac:spMkLst>
            <pc:docMk/>
            <pc:sldMk cId="2809170435" sldId="275"/>
            <ac:spMk id="4" creationId="{DCF2DC4C-58FA-4B48-A647-F12A60E9D56E}"/>
          </ac:spMkLst>
        </pc:spChg>
        <pc:spChg chg="mod">
          <ac:chgData name="Alain Clits" userId="S::alain.clits@scoop.be::e8bdebdb-7795-4c50-b435-1ab7701faec8" providerId="AD" clId="Web-{1AFE28EF-0A9E-4A2B-B29B-58CF598B4329}" dt="2021-10-01T12:04:25.973" v="7" actId="20577"/>
          <ac:spMkLst>
            <pc:docMk/>
            <pc:sldMk cId="2809170435" sldId="275"/>
            <ac:spMk id="5" creationId="{21D72CE2-0628-9245-9539-B24C175FCC35}"/>
          </ac:spMkLst>
        </pc:spChg>
      </pc:sldChg>
      <pc:sldChg chg="modSp">
        <pc:chgData name="Alain Clits" userId="S::alain.clits@scoop.be::e8bdebdb-7795-4c50-b435-1ab7701faec8" providerId="AD" clId="Web-{1AFE28EF-0A9E-4A2B-B29B-58CF598B4329}" dt="2021-10-01T12:24:03.944" v="758" actId="20577"/>
        <pc:sldMkLst>
          <pc:docMk/>
          <pc:sldMk cId="2175864630" sldId="276"/>
        </pc:sldMkLst>
        <pc:spChg chg="mod">
          <ac:chgData name="Alain Clits" userId="S::alain.clits@scoop.be::e8bdebdb-7795-4c50-b435-1ab7701faec8" providerId="AD" clId="Web-{1AFE28EF-0A9E-4A2B-B29B-58CF598B4329}" dt="2021-10-01T12:24:03.944" v="758" actId="20577"/>
          <ac:spMkLst>
            <pc:docMk/>
            <pc:sldMk cId="2175864630" sldId="276"/>
            <ac:spMk id="3" creationId="{00000000-0000-0000-0000-000000000000}"/>
          </ac:spMkLst>
        </pc:spChg>
      </pc:sldChg>
      <pc:sldChg chg="modSp">
        <pc:chgData name="Alain Clits" userId="S::alain.clits@scoop.be::e8bdebdb-7795-4c50-b435-1ab7701faec8" providerId="AD" clId="Web-{1AFE28EF-0A9E-4A2B-B29B-58CF598B4329}" dt="2021-10-01T13:24:53.638" v="802" actId="20577"/>
        <pc:sldMkLst>
          <pc:docMk/>
          <pc:sldMk cId="96200569" sldId="280"/>
        </pc:sldMkLst>
        <pc:spChg chg="mod">
          <ac:chgData name="Alain Clits" userId="S::alain.clits@scoop.be::e8bdebdb-7795-4c50-b435-1ab7701faec8" providerId="AD" clId="Web-{1AFE28EF-0A9E-4A2B-B29B-58CF598B4329}" dt="2021-10-01T13:24:53.638" v="802" actId="20577"/>
          <ac:spMkLst>
            <pc:docMk/>
            <pc:sldMk cId="96200569" sldId="280"/>
            <ac:spMk id="2" creationId="{00000000-0000-0000-0000-000000000000}"/>
          </ac:spMkLst>
        </pc:spChg>
      </pc:sldChg>
      <pc:sldChg chg="modSp">
        <pc:chgData name="Alain Clits" userId="S::alain.clits@scoop.be::e8bdebdb-7795-4c50-b435-1ab7701faec8" providerId="AD" clId="Web-{1AFE28EF-0A9E-4A2B-B29B-58CF598B4329}" dt="2021-10-01T12:26:13.686" v="795" actId="20577"/>
        <pc:sldMkLst>
          <pc:docMk/>
          <pc:sldMk cId="3419925075" sldId="287"/>
        </pc:sldMkLst>
        <pc:spChg chg="mod">
          <ac:chgData name="Alain Clits" userId="S::alain.clits@scoop.be::e8bdebdb-7795-4c50-b435-1ab7701faec8" providerId="AD" clId="Web-{1AFE28EF-0A9E-4A2B-B29B-58CF598B4329}" dt="2021-10-01T12:26:13.686" v="795" actId="20577"/>
          <ac:spMkLst>
            <pc:docMk/>
            <pc:sldMk cId="3419925075" sldId="287"/>
            <ac:spMk id="3" creationId="{00000000-0000-0000-0000-000000000000}"/>
          </ac:spMkLst>
        </pc:spChg>
      </pc:sldChg>
      <pc:sldChg chg="new del">
        <pc:chgData name="Alain Clits" userId="S::alain.clits@scoop.be::e8bdebdb-7795-4c50-b435-1ab7701faec8" providerId="AD" clId="Web-{1AFE28EF-0A9E-4A2B-B29B-58CF598B4329}" dt="2021-10-01T12:26:21.452" v="797"/>
        <pc:sldMkLst>
          <pc:docMk/>
          <pc:sldMk cId="2845410371" sldId="29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C3230F-14C3-4FD4-AA43-F7814FAEF2F8}" type="datetimeFigureOut">
              <a:rPr lang="nl-NL"/>
              <a:t>1-10-2021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C7310E-92FB-4575-8CD6-423D41856FCB}" type="slidenum">
              <a:rPr lang="nl-NL"/>
              <a:t>‹#›</a:t>
            </a:fld>
            <a:endParaRPr lang="nl-NL"/>
          </a:p>
        </p:txBody>
      </p:sp>
    </p:spTree>
    <p:extLst>
      <p:ext uri="{BB962C8B-B14F-4D97-AF65-F5344CB8AC3E}">
        <p14:creationId xmlns:p14="http://schemas.microsoft.com/office/powerpoint/2010/main" val="3114239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1</a:t>
            </a:fld>
            <a:endParaRPr lang="nl-NL"/>
          </a:p>
        </p:txBody>
      </p:sp>
    </p:spTree>
    <p:extLst>
      <p:ext uri="{BB962C8B-B14F-4D97-AF65-F5344CB8AC3E}">
        <p14:creationId xmlns:p14="http://schemas.microsoft.com/office/powerpoint/2010/main" val="2320722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10</a:t>
            </a:fld>
            <a:endParaRPr lang="nl-NL"/>
          </a:p>
        </p:txBody>
      </p:sp>
    </p:spTree>
    <p:extLst>
      <p:ext uri="{BB962C8B-B14F-4D97-AF65-F5344CB8AC3E}">
        <p14:creationId xmlns:p14="http://schemas.microsoft.com/office/powerpoint/2010/main" val="5407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11</a:t>
            </a:fld>
            <a:endParaRPr lang="nl-NL"/>
          </a:p>
        </p:txBody>
      </p:sp>
    </p:spTree>
    <p:extLst>
      <p:ext uri="{BB962C8B-B14F-4D97-AF65-F5344CB8AC3E}">
        <p14:creationId xmlns:p14="http://schemas.microsoft.com/office/powerpoint/2010/main" val="2329615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12</a:t>
            </a:fld>
            <a:endParaRPr lang="nl-NL"/>
          </a:p>
        </p:txBody>
      </p:sp>
    </p:spTree>
    <p:extLst>
      <p:ext uri="{BB962C8B-B14F-4D97-AF65-F5344CB8AC3E}">
        <p14:creationId xmlns:p14="http://schemas.microsoft.com/office/powerpoint/2010/main" val="1997678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Sofie</a:t>
            </a:r>
          </a:p>
        </p:txBody>
      </p:sp>
      <p:sp>
        <p:nvSpPr>
          <p:cNvPr id="4" name="Tijdelijke aanduiding voor dianummer 3"/>
          <p:cNvSpPr>
            <a:spLocks noGrp="1"/>
          </p:cNvSpPr>
          <p:nvPr>
            <p:ph type="sldNum" sz="quarter" idx="5"/>
          </p:nvPr>
        </p:nvSpPr>
        <p:spPr/>
        <p:txBody>
          <a:bodyPr/>
          <a:lstStyle/>
          <a:p>
            <a:fld id="{51C7310E-92FB-4575-8CD6-423D41856FCB}" type="slidenum">
              <a:rPr lang="nl-NL"/>
              <a:t>13</a:t>
            </a:fld>
            <a:endParaRPr lang="nl-NL"/>
          </a:p>
        </p:txBody>
      </p:sp>
    </p:spTree>
    <p:extLst>
      <p:ext uri="{BB962C8B-B14F-4D97-AF65-F5344CB8AC3E}">
        <p14:creationId xmlns:p14="http://schemas.microsoft.com/office/powerpoint/2010/main" val="491760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Sofie</a:t>
            </a:r>
          </a:p>
        </p:txBody>
      </p:sp>
      <p:sp>
        <p:nvSpPr>
          <p:cNvPr id="4" name="Tijdelijke aanduiding voor dianummer 3"/>
          <p:cNvSpPr>
            <a:spLocks noGrp="1"/>
          </p:cNvSpPr>
          <p:nvPr>
            <p:ph type="sldNum" sz="quarter" idx="5"/>
          </p:nvPr>
        </p:nvSpPr>
        <p:spPr/>
        <p:txBody>
          <a:bodyPr/>
          <a:lstStyle/>
          <a:p>
            <a:fld id="{51C7310E-92FB-4575-8CD6-423D41856FCB}" type="slidenum">
              <a:rPr lang="nl-NL"/>
              <a:t>14</a:t>
            </a:fld>
            <a:endParaRPr lang="nl-NL"/>
          </a:p>
        </p:txBody>
      </p:sp>
    </p:spTree>
    <p:extLst>
      <p:ext uri="{BB962C8B-B14F-4D97-AF65-F5344CB8AC3E}">
        <p14:creationId xmlns:p14="http://schemas.microsoft.com/office/powerpoint/2010/main" val="3914412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Sofie</a:t>
            </a:r>
          </a:p>
        </p:txBody>
      </p:sp>
      <p:sp>
        <p:nvSpPr>
          <p:cNvPr id="4" name="Tijdelijke aanduiding voor dianummer 3"/>
          <p:cNvSpPr>
            <a:spLocks noGrp="1"/>
          </p:cNvSpPr>
          <p:nvPr>
            <p:ph type="sldNum" sz="quarter" idx="5"/>
          </p:nvPr>
        </p:nvSpPr>
        <p:spPr/>
        <p:txBody>
          <a:bodyPr/>
          <a:lstStyle/>
          <a:p>
            <a:fld id="{51C7310E-92FB-4575-8CD6-423D41856FCB}" type="slidenum">
              <a:rPr lang="nl-NL"/>
              <a:t>15</a:t>
            </a:fld>
            <a:endParaRPr lang="nl-NL"/>
          </a:p>
        </p:txBody>
      </p:sp>
    </p:spTree>
    <p:extLst>
      <p:ext uri="{BB962C8B-B14F-4D97-AF65-F5344CB8AC3E}">
        <p14:creationId xmlns:p14="http://schemas.microsoft.com/office/powerpoint/2010/main" val="2565256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Sofie</a:t>
            </a:r>
          </a:p>
        </p:txBody>
      </p:sp>
      <p:sp>
        <p:nvSpPr>
          <p:cNvPr id="4" name="Tijdelijke aanduiding voor dianummer 3"/>
          <p:cNvSpPr>
            <a:spLocks noGrp="1"/>
          </p:cNvSpPr>
          <p:nvPr>
            <p:ph type="sldNum" sz="quarter" idx="5"/>
          </p:nvPr>
        </p:nvSpPr>
        <p:spPr/>
        <p:txBody>
          <a:bodyPr/>
          <a:lstStyle/>
          <a:p>
            <a:fld id="{51C7310E-92FB-4575-8CD6-423D41856FCB}" type="slidenum">
              <a:rPr lang="nl-NL"/>
              <a:t>16</a:t>
            </a:fld>
            <a:endParaRPr lang="nl-NL"/>
          </a:p>
        </p:txBody>
      </p:sp>
    </p:spTree>
    <p:extLst>
      <p:ext uri="{BB962C8B-B14F-4D97-AF65-F5344CB8AC3E}">
        <p14:creationId xmlns:p14="http://schemas.microsoft.com/office/powerpoint/2010/main" val="99329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Sofie</a:t>
            </a:r>
          </a:p>
        </p:txBody>
      </p:sp>
      <p:sp>
        <p:nvSpPr>
          <p:cNvPr id="4" name="Tijdelijke aanduiding voor dianummer 3"/>
          <p:cNvSpPr>
            <a:spLocks noGrp="1"/>
          </p:cNvSpPr>
          <p:nvPr>
            <p:ph type="sldNum" sz="quarter" idx="5"/>
          </p:nvPr>
        </p:nvSpPr>
        <p:spPr/>
        <p:txBody>
          <a:bodyPr/>
          <a:lstStyle/>
          <a:p>
            <a:fld id="{51C7310E-92FB-4575-8CD6-423D41856FCB}" type="slidenum">
              <a:rPr lang="nl-NL"/>
              <a:t>17</a:t>
            </a:fld>
            <a:endParaRPr lang="nl-NL"/>
          </a:p>
        </p:txBody>
      </p:sp>
    </p:spTree>
    <p:extLst>
      <p:ext uri="{BB962C8B-B14F-4D97-AF65-F5344CB8AC3E}">
        <p14:creationId xmlns:p14="http://schemas.microsoft.com/office/powerpoint/2010/main" val="1443553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Sofie</a:t>
            </a:r>
          </a:p>
        </p:txBody>
      </p:sp>
      <p:sp>
        <p:nvSpPr>
          <p:cNvPr id="4" name="Tijdelijke aanduiding voor dianummer 3"/>
          <p:cNvSpPr>
            <a:spLocks noGrp="1"/>
          </p:cNvSpPr>
          <p:nvPr>
            <p:ph type="sldNum" sz="quarter" idx="5"/>
          </p:nvPr>
        </p:nvSpPr>
        <p:spPr/>
        <p:txBody>
          <a:bodyPr/>
          <a:lstStyle/>
          <a:p>
            <a:fld id="{51C7310E-92FB-4575-8CD6-423D41856FCB}" type="slidenum">
              <a:rPr lang="nl-NL"/>
              <a:t>18</a:t>
            </a:fld>
            <a:endParaRPr lang="nl-NL"/>
          </a:p>
        </p:txBody>
      </p:sp>
    </p:spTree>
    <p:extLst>
      <p:ext uri="{BB962C8B-B14F-4D97-AF65-F5344CB8AC3E}">
        <p14:creationId xmlns:p14="http://schemas.microsoft.com/office/powerpoint/2010/main" val="3495262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Peter</a:t>
            </a:r>
          </a:p>
        </p:txBody>
      </p:sp>
      <p:sp>
        <p:nvSpPr>
          <p:cNvPr id="4" name="Tijdelijke aanduiding voor dianummer 3"/>
          <p:cNvSpPr>
            <a:spLocks noGrp="1"/>
          </p:cNvSpPr>
          <p:nvPr>
            <p:ph type="sldNum" sz="quarter" idx="5"/>
          </p:nvPr>
        </p:nvSpPr>
        <p:spPr/>
        <p:txBody>
          <a:bodyPr/>
          <a:lstStyle/>
          <a:p>
            <a:fld id="{51C7310E-92FB-4575-8CD6-423D41856FCB}" type="slidenum">
              <a:rPr lang="nl-NL"/>
              <a:t>19</a:t>
            </a:fld>
            <a:endParaRPr lang="nl-NL"/>
          </a:p>
        </p:txBody>
      </p:sp>
    </p:spTree>
    <p:extLst>
      <p:ext uri="{BB962C8B-B14F-4D97-AF65-F5344CB8AC3E}">
        <p14:creationId xmlns:p14="http://schemas.microsoft.com/office/powerpoint/2010/main" val="235835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2</a:t>
            </a:fld>
            <a:endParaRPr lang="nl-NL"/>
          </a:p>
        </p:txBody>
      </p:sp>
    </p:spTree>
    <p:extLst>
      <p:ext uri="{BB962C8B-B14F-4D97-AF65-F5344CB8AC3E}">
        <p14:creationId xmlns:p14="http://schemas.microsoft.com/office/powerpoint/2010/main" val="20361399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Peter </a:t>
            </a:r>
            <a:r>
              <a:rPr lang="en-US" err="1">
                <a:cs typeface="Calibri"/>
              </a:rPr>
              <a:t>en</a:t>
            </a:r>
            <a:r>
              <a:rPr lang="en-US">
                <a:cs typeface="Calibri"/>
              </a:rPr>
              <a:t> Vicky</a:t>
            </a:r>
          </a:p>
        </p:txBody>
      </p:sp>
      <p:sp>
        <p:nvSpPr>
          <p:cNvPr id="4" name="Tijdelijke aanduiding voor dianummer 3"/>
          <p:cNvSpPr>
            <a:spLocks noGrp="1"/>
          </p:cNvSpPr>
          <p:nvPr>
            <p:ph type="sldNum" sz="quarter" idx="5"/>
          </p:nvPr>
        </p:nvSpPr>
        <p:spPr/>
        <p:txBody>
          <a:bodyPr/>
          <a:lstStyle/>
          <a:p>
            <a:fld id="{51C7310E-92FB-4575-8CD6-423D41856FCB}" type="slidenum">
              <a:rPr lang="nl-NL"/>
              <a:t>20</a:t>
            </a:fld>
            <a:endParaRPr lang="nl-NL"/>
          </a:p>
        </p:txBody>
      </p:sp>
    </p:spTree>
    <p:extLst>
      <p:ext uri="{BB962C8B-B14F-4D97-AF65-F5344CB8AC3E}">
        <p14:creationId xmlns:p14="http://schemas.microsoft.com/office/powerpoint/2010/main" val="1251024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Peter</a:t>
            </a:r>
          </a:p>
        </p:txBody>
      </p:sp>
      <p:sp>
        <p:nvSpPr>
          <p:cNvPr id="4" name="Tijdelijke aanduiding voor dianummer 3"/>
          <p:cNvSpPr>
            <a:spLocks noGrp="1"/>
          </p:cNvSpPr>
          <p:nvPr>
            <p:ph type="sldNum" sz="quarter" idx="5"/>
          </p:nvPr>
        </p:nvSpPr>
        <p:spPr/>
        <p:txBody>
          <a:bodyPr/>
          <a:lstStyle/>
          <a:p>
            <a:fld id="{51C7310E-92FB-4575-8CD6-423D41856FCB}" type="slidenum">
              <a:rPr lang="nl-NL"/>
              <a:t>21</a:t>
            </a:fld>
            <a:endParaRPr lang="nl-NL"/>
          </a:p>
        </p:txBody>
      </p:sp>
    </p:spTree>
    <p:extLst>
      <p:ext uri="{BB962C8B-B14F-4D97-AF65-F5344CB8AC3E}">
        <p14:creationId xmlns:p14="http://schemas.microsoft.com/office/powerpoint/2010/main" val="4233437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Peter</a:t>
            </a:r>
          </a:p>
        </p:txBody>
      </p:sp>
      <p:sp>
        <p:nvSpPr>
          <p:cNvPr id="4" name="Tijdelijke aanduiding voor dianummer 3"/>
          <p:cNvSpPr>
            <a:spLocks noGrp="1"/>
          </p:cNvSpPr>
          <p:nvPr>
            <p:ph type="sldNum" sz="quarter" idx="5"/>
          </p:nvPr>
        </p:nvSpPr>
        <p:spPr/>
        <p:txBody>
          <a:bodyPr/>
          <a:lstStyle/>
          <a:p>
            <a:fld id="{51C7310E-92FB-4575-8CD6-423D41856FCB}" type="slidenum">
              <a:rPr lang="nl-NL"/>
              <a:t>22</a:t>
            </a:fld>
            <a:endParaRPr lang="nl-NL"/>
          </a:p>
        </p:txBody>
      </p:sp>
    </p:spTree>
    <p:extLst>
      <p:ext uri="{BB962C8B-B14F-4D97-AF65-F5344CB8AC3E}">
        <p14:creationId xmlns:p14="http://schemas.microsoft.com/office/powerpoint/2010/main" val="8566544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23</a:t>
            </a:fld>
            <a:endParaRPr lang="nl-NL"/>
          </a:p>
        </p:txBody>
      </p:sp>
    </p:spTree>
    <p:extLst>
      <p:ext uri="{BB962C8B-B14F-4D97-AF65-F5344CB8AC3E}">
        <p14:creationId xmlns:p14="http://schemas.microsoft.com/office/powerpoint/2010/main" val="2568733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24</a:t>
            </a:fld>
            <a:endParaRPr lang="nl-NL"/>
          </a:p>
        </p:txBody>
      </p:sp>
    </p:spTree>
    <p:extLst>
      <p:ext uri="{BB962C8B-B14F-4D97-AF65-F5344CB8AC3E}">
        <p14:creationId xmlns:p14="http://schemas.microsoft.com/office/powerpoint/2010/main" val="2054424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25</a:t>
            </a:fld>
            <a:endParaRPr lang="nl-NL"/>
          </a:p>
        </p:txBody>
      </p:sp>
    </p:spTree>
    <p:extLst>
      <p:ext uri="{BB962C8B-B14F-4D97-AF65-F5344CB8AC3E}">
        <p14:creationId xmlns:p14="http://schemas.microsoft.com/office/powerpoint/2010/main" val="41092514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26</a:t>
            </a:fld>
            <a:endParaRPr lang="nl-NL"/>
          </a:p>
        </p:txBody>
      </p:sp>
    </p:spTree>
    <p:extLst>
      <p:ext uri="{BB962C8B-B14F-4D97-AF65-F5344CB8AC3E}">
        <p14:creationId xmlns:p14="http://schemas.microsoft.com/office/powerpoint/2010/main" val="17189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27</a:t>
            </a:fld>
            <a:endParaRPr lang="nl-NL"/>
          </a:p>
        </p:txBody>
      </p:sp>
    </p:spTree>
    <p:extLst>
      <p:ext uri="{BB962C8B-B14F-4D97-AF65-F5344CB8AC3E}">
        <p14:creationId xmlns:p14="http://schemas.microsoft.com/office/powerpoint/2010/main" val="17993866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28</a:t>
            </a:fld>
            <a:endParaRPr lang="nl-NL"/>
          </a:p>
        </p:txBody>
      </p:sp>
    </p:spTree>
    <p:extLst>
      <p:ext uri="{BB962C8B-B14F-4D97-AF65-F5344CB8AC3E}">
        <p14:creationId xmlns:p14="http://schemas.microsoft.com/office/powerpoint/2010/main" val="32069031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29</a:t>
            </a:fld>
            <a:endParaRPr lang="nl-NL"/>
          </a:p>
        </p:txBody>
      </p:sp>
    </p:spTree>
    <p:extLst>
      <p:ext uri="{BB962C8B-B14F-4D97-AF65-F5344CB8AC3E}">
        <p14:creationId xmlns:p14="http://schemas.microsoft.com/office/powerpoint/2010/main" val="2661961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3</a:t>
            </a:fld>
            <a:endParaRPr lang="nl-NL"/>
          </a:p>
        </p:txBody>
      </p:sp>
    </p:spTree>
    <p:extLst>
      <p:ext uri="{BB962C8B-B14F-4D97-AF65-F5344CB8AC3E}">
        <p14:creationId xmlns:p14="http://schemas.microsoft.com/office/powerpoint/2010/main" val="21651589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30</a:t>
            </a:fld>
            <a:endParaRPr lang="nl-NL"/>
          </a:p>
        </p:txBody>
      </p:sp>
    </p:spTree>
    <p:extLst>
      <p:ext uri="{BB962C8B-B14F-4D97-AF65-F5344CB8AC3E}">
        <p14:creationId xmlns:p14="http://schemas.microsoft.com/office/powerpoint/2010/main" val="8072960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31</a:t>
            </a:fld>
            <a:endParaRPr lang="nl-NL"/>
          </a:p>
        </p:txBody>
      </p:sp>
    </p:spTree>
    <p:extLst>
      <p:ext uri="{BB962C8B-B14F-4D97-AF65-F5344CB8AC3E}">
        <p14:creationId xmlns:p14="http://schemas.microsoft.com/office/powerpoint/2010/main" val="8527647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32</a:t>
            </a:fld>
            <a:endParaRPr lang="nl-NL"/>
          </a:p>
        </p:txBody>
      </p:sp>
    </p:spTree>
    <p:extLst>
      <p:ext uri="{BB962C8B-B14F-4D97-AF65-F5344CB8AC3E}">
        <p14:creationId xmlns:p14="http://schemas.microsoft.com/office/powerpoint/2010/main" val="2218905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4</a:t>
            </a:fld>
            <a:endParaRPr lang="nl-NL"/>
          </a:p>
        </p:txBody>
      </p:sp>
    </p:spTree>
    <p:extLst>
      <p:ext uri="{BB962C8B-B14F-4D97-AF65-F5344CB8AC3E}">
        <p14:creationId xmlns:p14="http://schemas.microsoft.com/office/powerpoint/2010/main" val="1790989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5</a:t>
            </a:fld>
            <a:endParaRPr lang="nl-NL"/>
          </a:p>
        </p:txBody>
      </p:sp>
    </p:spTree>
    <p:extLst>
      <p:ext uri="{BB962C8B-B14F-4D97-AF65-F5344CB8AC3E}">
        <p14:creationId xmlns:p14="http://schemas.microsoft.com/office/powerpoint/2010/main" val="215190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6</a:t>
            </a:fld>
            <a:endParaRPr lang="nl-NL"/>
          </a:p>
        </p:txBody>
      </p:sp>
    </p:spTree>
    <p:extLst>
      <p:ext uri="{BB962C8B-B14F-4D97-AF65-F5344CB8AC3E}">
        <p14:creationId xmlns:p14="http://schemas.microsoft.com/office/powerpoint/2010/main" val="842281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7</a:t>
            </a:fld>
            <a:endParaRPr lang="nl-NL"/>
          </a:p>
        </p:txBody>
      </p:sp>
    </p:spTree>
    <p:extLst>
      <p:ext uri="{BB962C8B-B14F-4D97-AF65-F5344CB8AC3E}">
        <p14:creationId xmlns:p14="http://schemas.microsoft.com/office/powerpoint/2010/main" val="1170255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p>
        </p:txBody>
      </p:sp>
      <p:sp>
        <p:nvSpPr>
          <p:cNvPr id="4" name="Tijdelijke aanduiding voor dianummer 3"/>
          <p:cNvSpPr>
            <a:spLocks noGrp="1"/>
          </p:cNvSpPr>
          <p:nvPr>
            <p:ph type="sldNum" sz="quarter" idx="5"/>
          </p:nvPr>
        </p:nvSpPr>
        <p:spPr/>
        <p:txBody>
          <a:bodyPr/>
          <a:lstStyle/>
          <a:p>
            <a:fld id="{51C7310E-92FB-4575-8CD6-423D41856FCB}" type="slidenum">
              <a:rPr lang="nl-NL"/>
              <a:t>8</a:t>
            </a:fld>
            <a:endParaRPr lang="nl-NL"/>
          </a:p>
        </p:txBody>
      </p:sp>
    </p:spTree>
    <p:extLst>
      <p:ext uri="{BB962C8B-B14F-4D97-AF65-F5344CB8AC3E}">
        <p14:creationId xmlns:p14="http://schemas.microsoft.com/office/powerpoint/2010/main" val="4238685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cs typeface="Calibri"/>
              </a:rPr>
              <a:t>Alain</a:t>
            </a:r>
            <a:endParaRPr lang="en-US"/>
          </a:p>
          <a:p>
            <a:endParaRPr lang="en-US"/>
          </a:p>
          <a:p>
            <a:r>
              <a:rPr lang="en-US"/>
              <a:t>Art. 3. </a:t>
            </a:r>
            <a:r>
              <a:rPr lang="en-US" err="1"/>
              <a:t>Schoolbesturen</a:t>
            </a:r>
            <a:r>
              <a:rPr lang="en-US"/>
              <a:t> </a:t>
            </a:r>
            <a:r>
              <a:rPr lang="en-US" err="1"/>
              <a:t>zijn</a:t>
            </a:r>
            <a:r>
              <a:rPr lang="en-US"/>
              <a:t> </a:t>
            </a:r>
            <a:r>
              <a:rPr lang="en-US" err="1"/>
              <a:t>ertoe</a:t>
            </a:r>
            <a:r>
              <a:rPr lang="en-US"/>
              <a:t> </a:t>
            </a:r>
            <a:r>
              <a:rPr lang="en-US" err="1"/>
              <a:t>gehouden</a:t>
            </a:r>
            <a:r>
              <a:rPr lang="en-US"/>
              <a:t> het </a:t>
            </a:r>
            <a:r>
              <a:rPr lang="en-US" err="1"/>
              <a:t>totaal</a:t>
            </a:r>
            <a:r>
              <a:rPr lang="en-US"/>
              <a:t> van de </a:t>
            </a:r>
            <a:r>
              <a:rPr lang="en-US" err="1"/>
              <a:t>middelen</a:t>
            </a:r>
            <a:r>
              <a:rPr lang="en-US"/>
              <a:t>, </a:t>
            </a:r>
            <a:r>
              <a:rPr lang="en-US" err="1"/>
              <a:t>verkregen</a:t>
            </a:r>
            <a:r>
              <a:rPr lang="en-US"/>
              <a:t> op basis van de in </a:t>
            </a:r>
            <a:r>
              <a:rPr lang="en-US" err="1"/>
              <a:t>artikel</a:t>
            </a:r>
            <a:r>
              <a:rPr lang="en-US"/>
              <a:t> 2 </a:t>
            </a:r>
            <a:r>
              <a:rPr lang="en-US" err="1"/>
              <a:t>vermelde</a:t>
            </a:r>
            <a:r>
              <a:rPr lang="en-US"/>
              <a:t> </a:t>
            </a:r>
            <a:r>
              <a:rPr lang="en-US" err="1"/>
              <a:t>berekeningswijze</a:t>
            </a:r>
            <a:r>
              <a:rPr lang="en-US"/>
              <a:t>, </a:t>
            </a:r>
            <a:r>
              <a:rPr lang="en-US" err="1"/>
              <a:t>aan</a:t>
            </a:r>
            <a:r>
              <a:rPr lang="en-US"/>
              <a:t> </a:t>
            </a:r>
            <a:r>
              <a:rPr lang="en-US" err="1"/>
              <a:t>te</a:t>
            </a:r>
            <a:r>
              <a:rPr lang="en-US"/>
              <a:t> </a:t>
            </a:r>
            <a:r>
              <a:rPr lang="en-US" err="1"/>
              <a:t>wenden</a:t>
            </a:r>
            <a:r>
              <a:rPr lang="en-US"/>
              <a:t> in </a:t>
            </a:r>
            <a:r>
              <a:rPr lang="en-US" err="1"/>
              <a:t>functie</a:t>
            </a:r>
            <a:r>
              <a:rPr lang="en-US"/>
              <a:t> van de </a:t>
            </a:r>
            <a:r>
              <a:rPr lang="en-US" err="1"/>
              <a:t>doelstellingen</a:t>
            </a:r>
            <a:r>
              <a:rPr lang="en-US"/>
              <a:t> </a:t>
            </a:r>
            <a:r>
              <a:rPr lang="en-US" err="1"/>
              <a:t>en</a:t>
            </a:r>
            <a:r>
              <a:rPr lang="en-US"/>
              <a:t> </a:t>
            </a:r>
            <a:r>
              <a:rPr lang="en-US" err="1"/>
              <a:t>dit</a:t>
            </a:r>
            <a:r>
              <a:rPr lang="en-US"/>
              <a:t> </a:t>
            </a:r>
            <a:r>
              <a:rPr lang="en-US" err="1"/>
              <a:t>uiterlijk</a:t>
            </a:r>
            <a:r>
              <a:rPr lang="en-US"/>
              <a:t> in het </a:t>
            </a:r>
            <a:r>
              <a:rPr lang="en-US" err="1"/>
              <a:t>schooljaar</a:t>
            </a:r>
            <a:r>
              <a:rPr lang="en-US"/>
              <a:t> 2022-2023.</a:t>
            </a:r>
            <a:endParaRPr lang="nl-NL">
              <a:cs typeface="Calibri"/>
            </a:endParaRPr>
          </a:p>
          <a:p>
            <a:r>
              <a:rPr lang="en-US"/>
              <a:t>In het </a:t>
            </a:r>
            <a:r>
              <a:rPr lang="en-US" err="1"/>
              <a:t>geval</a:t>
            </a:r>
            <a:r>
              <a:rPr lang="en-US"/>
              <a:t> met de </a:t>
            </a:r>
            <a:r>
              <a:rPr lang="en-US" err="1"/>
              <a:t>toegekende</a:t>
            </a:r>
            <a:r>
              <a:rPr lang="en-US"/>
              <a:t> </a:t>
            </a:r>
            <a:r>
              <a:rPr lang="en-US" err="1"/>
              <a:t>middelen</a:t>
            </a:r>
            <a:r>
              <a:rPr lang="en-US"/>
              <a:t> de </a:t>
            </a:r>
            <a:r>
              <a:rPr lang="en-US" err="1"/>
              <a:t>doelstelling</a:t>
            </a:r>
            <a:r>
              <a:rPr lang="en-US"/>
              <a:t> is </a:t>
            </a:r>
            <a:r>
              <a:rPr lang="en-US" err="1"/>
              <a:t>bereikt</a:t>
            </a:r>
            <a:r>
              <a:rPr lang="en-US"/>
              <a:t> </a:t>
            </a:r>
            <a:r>
              <a:rPr lang="en-US" err="1"/>
              <a:t>kunnen</a:t>
            </a:r>
            <a:r>
              <a:rPr lang="en-US"/>
              <a:t> de </a:t>
            </a:r>
            <a:r>
              <a:rPr lang="en-US" err="1"/>
              <a:t>resterende</a:t>
            </a:r>
            <a:r>
              <a:rPr lang="en-US"/>
              <a:t> </a:t>
            </a:r>
            <a:r>
              <a:rPr lang="en-US" err="1"/>
              <a:t>middelen</a:t>
            </a:r>
            <a:r>
              <a:rPr lang="en-US"/>
              <a:t> </a:t>
            </a:r>
            <a:r>
              <a:rPr lang="en-US" err="1"/>
              <a:t>aangewend</a:t>
            </a:r>
            <a:r>
              <a:rPr lang="en-US"/>
              <a:t> </a:t>
            </a:r>
            <a:r>
              <a:rPr lang="en-US" err="1"/>
              <a:t>worden</a:t>
            </a:r>
            <a:r>
              <a:rPr lang="en-US"/>
              <a:t> </a:t>
            </a:r>
            <a:r>
              <a:rPr lang="en-US" err="1"/>
              <a:t>voor</a:t>
            </a:r>
            <a:r>
              <a:rPr lang="en-US"/>
              <a:t> </a:t>
            </a:r>
            <a:r>
              <a:rPr lang="en-US" err="1"/>
              <a:t>een</a:t>
            </a:r>
            <a:r>
              <a:rPr lang="en-US"/>
              <a:t> </a:t>
            </a:r>
            <a:r>
              <a:rPr lang="en-US" err="1"/>
              <a:t>andere</a:t>
            </a:r>
            <a:r>
              <a:rPr lang="en-US"/>
              <a:t> </a:t>
            </a:r>
            <a:r>
              <a:rPr lang="en-US" err="1"/>
              <a:t>doelstelling</a:t>
            </a:r>
            <a:r>
              <a:rPr lang="en-US"/>
              <a:t> </a:t>
            </a:r>
            <a:r>
              <a:rPr lang="en-US" err="1"/>
              <a:t>zoals</a:t>
            </a:r>
            <a:r>
              <a:rPr lang="en-US"/>
              <a:t> </a:t>
            </a:r>
            <a:r>
              <a:rPr lang="en-US" err="1"/>
              <a:t>bepaald</a:t>
            </a:r>
            <a:r>
              <a:rPr lang="en-US"/>
              <a:t> in </a:t>
            </a:r>
            <a:r>
              <a:rPr lang="en-US" err="1"/>
              <a:t>artikel</a:t>
            </a:r>
            <a:r>
              <a:rPr lang="en-US"/>
              <a:t> 2.</a:t>
            </a:r>
            <a:endParaRPr lang="en-US">
              <a:cs typeface="Calibri"/>
            </a:endParaRPr>
          </a:p>
          <a:p>
            <a:endParaRPr lang="en-US">
              <a:cs typeface="Calibri"/>
            </a:endParaRPr>
          </a:p>
          <a:p>
            <a:r>
              <a:rPr lang="en-US" err="1"/>
              <a:t>Wordt</a:t>
            </a:r>
            <a:r>
              <a:rPr lang="en-US"/>
              <a:t> </a:t>
            </a:r>
            <a:r>
              <a:rPr lang="en-US" err="1"/>
              <a:t>ook</a:t>
            </a:r>
            <a:r>
              <a:rPr lang="en-US"/>
              <a:t> </a:t>
            </a:r>
            <a:r>
              <a:rPr lang="en-US" err="1"/>
              <a:t>als</a:t>
            </a:r>
            <a:r>
              <a:rPr lang="en-US"/>
              <a:t> </a:t>
            </a:r>
            <a:r>
              <a:rPr lang="en-US" err="1"/>
              <a:t>huur</a:t>
            </a:r>
            <a:r>
              <a:rPr lang="en-US"/>
              <a:t> </a:t>
            </a:r>
            <a:r>
              <a:rPr lang="en-US" err="1"/>
              <a:t>beschouwd</a:t>
            </a:r>
            <a:r>
              <a:rPr lang="en-US"/>
              <a:t>: het model </a:t>
            </a:r>
            <a:r>
              <a:rPr lang="en-US" err="1"/>
              <a:t>waarbij</a:t>
            </a:r>
            <a:r>
              <a:rPr lang="en-US"/>
              <a:t> het </a:t>
            </a:r>
            <a:r>
              <a:rPr lang="en-US" err="1"/>
              <a:t>schoolbestuur</a:t>
            </a:r>
            <a:r>
              <a:rPr lang="en-US"/>
              <a:t> </a:t>
            </a:r>
            <a:r>
              <a:rPr lang="en-US" err="1"/>
              <a:t>kiest</a:t>
            </a:r>
            <a:r>
              <a:rPr lang="en-US"/>
              <a:t> </a:t>
            </a:r>
            <a:r>
              <a:rPr lang="en-US" err="1"/>
              <a:t>voor</a:t>
            </a:r>
            <a:r>
              <a:rPr lang="en-US"/>
              <a:t> </a:t>
            </a:r>
            <a:r>
              <a:rPr lang="en-US" err="1"/>
              <a:t>een</a:t>
            </a:r>
            <a:r>
              <a:rPr lang="en-US"/>
              <a:t> </a:t>
            </a:r>
            <a:r>
              <a:rPr lang="en-US" err="1"/>
              <a:t>systeem</a:t>
            </a:r>
            <a:r>
              <a:rPr lang="en-US"/>
              <a:t> </a:t>
            </a:r>
            <a:r>
              <a:rPr lang="en-US" err="1"/>
              <a:t>waar</a:t>
            </a:r>
            <a:r>
              <a:rPr lang="en-US"/>
              <a:t> </a:t>
            </a:r>
            <a:r>
              <a:rPr lang="en-US" err="1"/>
              <a:t>leerlingen</a:t>
            </a:r>
            <a:r>
              <a:rPr lang="en-US"/>
              <a:t> </a:t>
            </a:r>
            <a:r>
              <a:rPr lang="en-US" err="1"/>
              <a:t>gebruik</a:t>
            </a:r>
            <a:r>
              <a:rPr lang="en-US"/>
              <a:t> </a:t>
            </a:r>
            <a:r>
              <a:rPr lang="en-US" err="1"/>
              <a:t>maken</a:t>
            </a:r>
            <a:r>
              <a:rPr lang="en-US"/>
              <a:t> van </a:t>
            </a:r>
            <a:r>
              <a:rPr lang="en-US" err="1"/>
              <a:t>een</a:t>
            </a:r>
            <a:r>
              <a:rPr lang="en-US"/>
              <a:t> eigen ICT-</a:t>
            </a:r>
            <a:r>
              <a:rPr lang="en-US" err="1"/>
              <a:t>toestel</a:t>
            </a:r>
            <a:r>
              <a:rPr lang="en-US"/>
              <a:t>. In </a:t>
            </a:r>
            <a:r>
              <a:rPr lang="en-US" err="1"/>
              <a:t>dit</a:t>
            </a:r>
            <a:r>
              <a:rPr lang="en-US"/>
              <a:t> </a:t>
            </a:r>
            <a:r>
              <a:rPr lang="en-US" err="1"/>
              <a:t>geval</a:t>
            </a:r>
            <a:r>
              <a:rPr lang="en-US"/>
              <a:t> </a:t>
            </a:r>
            <a:r>
              <a:rPr lang="en-US" err="1"/>
              <a:t>wordt</a:t>
            </a:r>
            <a:r>
              <a:rPr lang="en-US"/>
              <a:t> op de </a:t>
            </a:r>
            <a:r>
              <a:rPr lang="en-US" err="1"/>
              <a:t>schoolrekening</a:t>
            </a:r>
            <a:r>
              <a:rPr lang="en-US"/>
              <a:t> op </a:t>
            </a:r>
            <a:r>
              <a:rPr lang="en-US" err="1"/>
              <a:t>advies</a:t>
            </a:r>
            <a:r>
              <a:rPr lang="en-US"/>
              <a:t> van de </a:t>
            </a:r>
            <a:r>
              <a:rPr lang="en-US" err="1"/>
              <a:t>schoolraad</a:t>
            </a:r>
            <a:r>
              <a:rPr lang="en-US"/>
              <a:t> </a:t>
            </a:r>
            <a:r>
              <a:rPr lang="en-US" err="1"/>
              <a:t>een</a:t>
            </a:r>
            <a:r>
              <a:rPr lang="en-US"/>
              <a:t> </a:t>
            </a:r>
            <a:r>
              <a:rPr lang="en-US" err="1"/>
              <a:t>af</a:t>
            </a:r>
            <a:r>
              <a:rPr lang="en-US"/>
              <a:t> </a:t>
            </a:r>
            <a:r>
              <a:rPr lang="en-US" err="1"/>
              <a:t>te</a:t>
            </a:r>
            <a:r>
              <a:rPr lang="en-US"/>
              <a:t> </a:t>
            </a:r>
            <a:r>
              <a:rPr lang="en-US" err="1"/>
              <a:t>spreken</a:t>
            </a:r>
            <a:r>
              <a:rPr lang="en-US"/>
              <a:t> </a:t>
            </a:r>
            <a:r>
              <a:rPr lang="en-US" err="1"/>
              <a:t>bedrag</a:t>
            </a:r>
            <a:r>
              <a:rPr lang="en-US"/>
              <a:t> in </a:t>
            </a:r>
            <a:r>
              <a:rPr lang="en-US" err="1"/>
              <a:t>mindering</a:t>
            </a:r>
            <a:r>
              <a:rPr lang="en-US"/>
              <a:t> van de </a:t>
            </a:r>
            <a:r>
              <a:rPr lang="en-US" err="1"/>
              <a:t>schoolrekening</a:t>
            </a:r>
            <a:r>
              <a:rPr lang="en-US"/>
              <a:t> </a:t>
            </a:r>
            <a:r>
              <a:rPr lang="en-US" err="1"/>
              <a:t>gebracht</a:t>
            </a:r>
            <a:r>
              <a:rPr lang="en-US"/>
              <a:t>.</a:t>
            </a:r>
            <a:endParaRPr lang="en-US">
              <a:cs typeface="Calibri"/>
            </a:endParaRPr>
          </a:p>
          <a:p>
            <a:br>
              <a:rPr lang="en-US">
                <a:cs typeface="+mn-lt"/>
              </a:rPr>
            </a:br>
            <a:endParaRPr lang="en-US"/>
          </a:p>
          <a:p>
            <a:endParaRPr lang="en-US">
              <a:cs typeface="Calibri"/>
            </a:endParaRPr>
          </a:p>
        </p:txBody>
      </p:sp>
      <p:sp>
        <p:nvSpPr>
          <p:cNvPr id="4" name="Tijdelijke aanduiding voor dianummer 3"/>
          <p:cNvSpPr>
            <a:spLocks noGrp="1"/>
          </p:cNvSpPr>
          <p:nvPr>
            <p:ph type="sldNum" sz="quarter" idx="5"/>
          </p:nvPr>
        </p:nvSpPr>
        <p:spPr/>
        <p:txBody>
          <a:bodyPr/>
          <a:lstStyle/>
          <a:p>
            <a:fld id="{51C7310E-92FB-4575-8CD6-423D41856FCB}" type="slidenum">
              <a:rPr lang="nl-NL"/>
              <a:t>9</a:t>
            </a:fld>
            <a:endParaRPr lang="nl-NL"/>
          </a:p>
        </p:txBody>
      </p:sp>
    </p:spTree>
    <p:extLst>
      <p:ext uri="{BB962C8B-B14F-4D97-AF65-F5344CB8AC3E}">
        <p14:creationId xmlns:p14="http://schemas.microsoft.com/office/powerpoint/2010/main" val="1210745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283285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312143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2946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2205439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9313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3829638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1247433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372688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312649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CFEB9-3A3B-49EB-818C-6845EB463AB1}" type="datetimeFigureOut">
              <a:rPr lang="nl-BE" smtClean="0"/>
              <a:t>1/10/2021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407898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1CFEB9-3A3B-49EB-818C-6845EB463AB1}" type="datetimeFigureOut">
              <a:rPr lang="nl-BE" smtClean="0"/>
              <a:t>1/10/2021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286950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1CFEB9-3A3B-49EB-818C-6845EB463AB1}" type="datetimeFigureOut">
              <a:rPr lang="nl-BE" smtClean="0"/>
              <a:t>1/10/2021</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3877224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6D1CFEB9-3A3B-49EB-818C-6845EB463AB1}" type="datetimeFigureOut">
              <a:rPr lang="nl-BE" smtClean="0"/>
              <a:t>1/10/2021</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350964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CFEB9-3A3B-49EB-818C-6845EB463AB1}" type="datetimeFigureOut">
              <a:rPr lang="nl-BE" smtClean="0"/>
              <a:t>1/10/2021</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134902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1CFEB9-3A3B-49EB-818C-6845EB463AB1}" type="datetimeFigureOut">
              <a:rPr lang="nl-BE" smtClean="0"/>
              <a:t>1/10/2021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150885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1CFEB9-3A3B-49EB-818C-6845EB463AB1}" type="datetimeFigureOut">
              <a:rPr lang="nl-BE" smtClean="0"/>
              <a:t>1/10/2021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3CA105C-AD6E-4DB5-A3B0-81AF0D169C6B}" type="slidenum">
              <a:rPr lang="nl-BE" smtClean="0"/>
              <a:t>‹#›</a:t>
            </a:fld>
            <a:endParaRPr lang="nl-BE"/>
          </a:p>
        </p:txBody>
      </p:sp>
    </p:spTree>
    <p:extLst>
      <p:ext uri="{BB962C8B-B14F-4D97-AF65-F5344CB8AC3E}">
        <p14:creationId xmlns:p14="http://schemas.microsoft.com/office/powerpoint/2010/main" val="58975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1CFEB9-3A3B-49EB-818C-6845EB463AB1}" type="datetimeFigureOut">
              <a:rPr lang="nl-BE" smtClean="0"/>
              <a:t>1/10/2021</a:t>
            </a:fld>
            <a:endParaRPr lang="nl-B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CA105C-AD6E-4DB5-A3B0-81AF0D169C6B}" type="slidenum">
              <a:rPr lang="nl-BE" smtClean="0"/>
              <a:t>‹#›</a:t>
            </a:fld>
            <a:endParaRPr lang="nl-BE"/>
          </a:p>
        </p:txBody>
      </p:sp>
    </p:spTree>
    <p:extLst>
      <p:ext uri="{BB962C8B-B14F-4D97-AF65-F5344CB8AC3E}">
        <p14:creationId xmlns:p14="http://schemas.microsoft.com/office/powerpoint/2010/main" val="2546003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nderwijs.vlaanderen.be/nl/digisprong-veelgestelde-vragen-schol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nderwijs.vlaanderen.be/sites/default/files/202107/Voorstelling%20Visienota%20Digisprong_ALGEMEE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onderwijs.vlaanderen.be/sites/default/files/2021-07/VR%202020%201112%20DOC.1424_1QUATER.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nderwijs.vlaanderen.be/nl/digisprong-veelgestelde-vragen-schole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160;https:/beslissingenvlaamseregering.vlaanderen.be/document-view/6087AFC1364ED900080008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5969" y="4553712"/>
            <a:ext cx="8288032" cy="1096316"/>
          </a:xfrm>
        </p:spPr>
        <p:txBody>
          <a:bodyPr>
            <a:normAutofit/>
          </a:bodyPr>
          <a:lstStyle/>
          <a:p>
            <a:pPr algn="ctr"/>
            <a:r>
              <a:rPr lang="nl-BE" sz="4800"/>
              <a:t>Schoolraad</a:t>
            </a:r>
          </a:p>
        </p:txBody>
      </p:sp>
      <p:sp>
        <p:nvSpPr>
          <p:cNvPr id="3" name="Subtitle 2"/>
          <p:cNvSpPr>
            <a:spLocks noGrp="1"/>
          </p:cNvSpPr>
          <p:nvPr>
            <p:ph type="subTitle" idx="1"/>
          </p:nvPr>
        </p:nvSpPr>
        <p:spPr>
          <a:xfrm>
            <a:off x="985969" y="5650029"/>
            <a:ext cx="8288032" cy="469122"/>
          </a:xfrm>
        </p:spPr>
        <p:txBody>
          <a:bodyPr>
            <a:normAutofit/>
          </a:bodyPr>
          <a:lstStyle/>
          <a:p>
            <a:pPr algn="ctr"/>
            <a:r>
              <a:rPr lang="nl-BE"/>
              <a:t>23 september 2021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5968" y="1436460"/>
            <a:ext cx="8288033" cy="2797211"/>
          </a:xfrm>
          <a:prstGeom prst="rect">
            <a:avLst/>
          </a:prstGeom>
        </p:spPr>
      </p:pic>
    </p:spTree>
    <p:extLst>
      <p:ext uri="{BB962C8B-B14F-4D97-AF65-F5344CB8AC3E}">
        <p14:creationId xmlns:p14="http://schemas.microsoft.com/office/powerpoint/2010/main" val="1134393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Achtergrondinformatie </a:t>
            </a:r>
          </a:p>
        </p:txBody>
      </p:sp>
      <p:sp>
        <p:nvSpPr>
          <p:cNvPr id="3" name="Content Placeholder 2"/>
          <p:cNvSpPr>
            <a:spLocks noGrp="1"/>
          </p:cNvSpPr>
          <p:nvPr>
            <p:ph idx="1"/>
          </p:nvPr>
        </p:nvSpPr>
        <p:spPr>
          <a:xfrm>
            <a:off x="578182" y="1818200"/>
            <a:ext cx="9269555" cy="4147015"/>
          </a:xfrm>
        </p:spPr>
        <p:txBody>
          <a:bodyPr>
            <a:normAutofit fontScale="92500" lnSpcReduction="10000"/>
          </a:bodyPr>
          <a:lstStyle/>
          <a:p>
            <a:pPr marL="0" indent="0">
              <a:buNone/>
            </a:pPr>
            <a:endParaRPr lang="nl-BE" sz="2100">
              <a:latin typeface="+mj-lt"/>
            </a:endParaRPr>
          </a:p>
          <a:p>
            <a:pPr marL="0" indent="0">
              <a:buNone/>
            </a:pPr>
            <a:r>
              <a:rPr lang="nl-BE" sz="2100">
                <a:latin typeface="+mj-lt"/>
              </a:rPr>
              <a:t>Mogelijke aanschaf van een toestel:</a:t>
            </a:r>
          </a:p>
          <a:p>
            <a:pPr>
              <a:buFontTx/>
              <a:buChar char="-"/>
            </a:pPr>
            <a:r>
              <a:rPr lang="nl-BE" sz="2100">
                <a:latin typeface="+mj-lt"/>
              </a:rPr>
              <a:t>Kopen </a:t>
            </a:r>
          </a:p>
          <a:p>
            <a:pPr>
              <a:buFontTx/>
              <a:buChar char="-"/>
            </a:pPr>
            <a:r>
              <a:rPr lang="nl-BE" sz="2100">
                <a:latin typeface="+mj-lt"/>
              </a:rPr>
              <a:t>Leasen </a:t>
            </a:r>
          </a:p>
          <a:p>
            <a:pPr>
              <a:buFontTx/>
              <a:buChar char="-"/>
            </a:pPr>
            <a:r>
              <a:rPr lang="nl-BE" sz="2100">
                <a:latin typeface="+mj-lt"/>
              </a:rPr>
              <a:t>Huurkoop</a:t>
            </a:r>
          </a:p>
          <a:p>
            <a:pPr>
              <a:buFontTx/>
              <a:buChar char="-"/>
            </a:pPr>
            <a:endParaRPr lang="nl-BE" sz="2100">
              <a:latin typeface="+mj-lt"/>
            </a:endParaRPr>
          </a:p>
          <a:p>
            <a:pPr marL="0" indent="0">
              <a:buNone/>
            </a:pPr>
            <a:r>
              <a:rPr lang="nl-BE" sz="2100">
                <a:latin typeface="+mj-lt"/>
              </a:rPr>
              <a:t>De schoolbesturen bepalen autonoom welk type ICT-toestel ze aankopen, huren of leasen om te delen of ter beschikking te stellen van de leerlingen in functie van het pedagogisch project.</a:t>
            </a:r>
          </a:p>
          <a:p>
            <a:pPr marL="0" indent="0">
              <a:buNone/>
            </a:pPr>
            <a:endParaRPr lang="nl-BE" sz="2100">
              <a:latin typeface="+mj-lt"/>
            </a:endParaRPr>
          </a:p>
          <a:p>
            <a:pPr marL="0" indent="0">
              <a:buNone/>
            </a:pPr>
            <a:r>
              <a:rPr lang="nl-BE" sz="1400">
                <a:latin typeface="+mj-lt"/>
              </a:rPr>
              <a:t>Bron: </a:t>
            </a:r>
            <a:r>
              <a:rPr lang="nl-BE" sz="1400">
                <a:latin typeface="+mj-lt"/>
                <a:hlinkClick r:id="rId3"/>
              </a:rPr>
              <a:t>https://onderwijs.vlaanderen.be/nl/digisprong-veelgestelde-vragen-scholen</a:t>
            </a:r>
            <a:endParaRPr lang="nl-BE" sz="1400">
              <a:latin typeface="+mj-lt"/>
            </a:endParaRPr>
          </a:p>
          <a:p>
            <a:pPr marL="0" indent="0">
              <a:buNone/>
            </a:pPr>
            <a:endParaRPr lang="nl-BE" sz="1400">
              <a:latin typeface="+mj-lt"/>
            </a:endParaRPr>
          </a:p>
          <a:p>
            <a:pPr marL="0" indent="0">
              <a:buNone/>
            </a:pPr>
            <a:endParaRPr lang="nl-BE"/>
          </a:p>
        </p:txBody>
      </p:sp>
    </p:spTree>
    <p:extLst>
      <p:ext uri="{BB962C8B-B14F-4D97-AF65-F5344CB8AC3E}">
        <p14:creationId xmlns:p14="http://schemas.microsoft.com/office/powerpoint/2010/main" val="3576783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Overzicht van vraagstukken voor de IM</a:t>
            </a:r>
          </a:p>
        </p:txBody>
      </p:sp>
      <p:sp>
        <p:nvSpPr>
          <p:cNvPr id="3" name="Content Placeholder 2"/>
          <p:cNvSpPr>
            <a:spLocks noGrp="1"/>
          </p:cNvSpPr>
          <p:nvPr>
            <p:ph idx="1"/>
          </p:nvPr>
        </p:nvSpPr>
        <p:spPr>
          <a:xfrm>
            <a:off x="520390" y="1761893"/>
            <a:ext cx="3850888" cy="1561171"/>
          </a:xfrm>
        </p:spPr>
        <p:txBody>
          <a:bodyPr>
            <a:normAutofit/>
          </a:bodyPr>
          <a:lstStyle/>
          <a:p>
            <a:pPr marL="0" indent="0">
              <a:buNone/>
            </a:pPr>
            <a:endParaRPr lang="nl-BE" sz="2100">
              <a:latin typeface="+mj-lt"/>
            </a:endParaRPr>
          </a:p>
          <a:p>
            <a:pPr marL="0" indent="0">
              <a:buNone/>
            </a:pPr>
            <a:endParaRPr lang="nl-BE" sz="1400">
              <a:latin typeface="+mj-lt"/>
            </a:endParaRPr>
          </a:p>
          <a:p>
            <a:pPr marL="0" indent="0">
              <a:buNone/>
            </a:pPr>
            <a:endParaRPr lang="nl-BE"/>
          </a:p>
        </p:txBody>
      </p:sp>
      <p:sp>
        <p:nvSpPr>
          <p:cNvPr id="6" name="Tekstvak 5">
            <a:extLst>
              <a:ext uri="{FF2B5EF4-FFF2-40B4-BE49-F238E27FC236}">
                <a16:creationId xmlns:a16="http://schemas.microsoft.com/office/drawing/2014/main" id="{190F193E-65E1-A046-A3D0-D54FBC2C6E38}"/>
              </a:ext>
            </a:extLst>
          </p:cNvPr>
          <p:cNvSpPr txBox="1"/>
          <p:nvPr/>
        </p:nvSpPr>
        <p:spPr>
          <a:xfrm>
            <a:off x="520390" y="1740881"/>
            <a:ext cx="3259610" cy="369332"/>
          </a:xfrm>
          <a:prstGeom prst="rect">
            <a:avLst/>
          </a:prstGeom>
          <a:noFill/>
        </p:spPr>
        <p:txBody>
          <a:bodyPr wrap="none" rtlCol="0">
            <a:spAutoFit/>
          </a:bodyPr>
          <a:lstStyle/>
          <a:p>
            <a:r>
              <a:rPr lang="nl-BE"/>
              <a:t>Performantie van het toestel?</a:t>
            </a:r>
          </a:p>
        </p:txBody>
      </p:sp>
      <p:sp>
        <p:nvSpPr>
          <p:cNvPr id="7" name="Tekstvak 6">
            <a:extLst>
              <a:ext uri="{FF2B5EF4-FFF2-40B4-BE49-F238E27FC236}">
                <a16:creationId xmlns:a16="http://schemas.microsoft.com/office/drawing/2014/main" id="{40445D1B-F2BB-0443-BA6A-CE85F126689F}"/>
              </a:ext>
            </a:extLst>
          </p:cNvPr>
          <p:cNvSpPr txBox="1"/>
          <p:nvPr/>
        </p:nvSpPr>
        <p:spPr>
          <a:xfrm>
            <a:off x="536568" y="4475357"/>
            <a:ext cx="4439100" cy="369332"/>
          </a:xfrm>
          <a:prstGeom prst="rect">
            <a:avLst/>
          </a:prstGeom>
          <a:noFill/>
        </p:spPr>
        <p:txBody>
          <a:bodyPr wrap="none" rtlCol="0">
            <a:spAutoFit/>
          </a:bodyPr>
          <a:lstStyle/>
          <a:p>
            <a:r>
              <a:rPr lang="nl-BE"/>
              <a:t>Tijdstip toekennen middelen aan ouders?</a:t>
            </a:r>
          </a:p>
        </p:txBody>
      </p:sp>
      <p:sp>
        <p:nvSpPr>
          <p:cNvPr id="8" name="Tekstvak 7">
            <a:extLst>
              <a:ext uri="{FF2B5EF4-FFF2-40B4-BE49-F238E27FC236}">
                <a16:creationId xmlns:a16="http://schemas.microsoft.com/office/drawing/2014/main" id="{80A124B9-4B11-204F-8B8C-F2C4CC60D56B}"/>
              </a:ext>
            </a:extLst>
          </p:cNvPr>
          <p:cNvSpPr txBox="1"/>
          <p:nvPr/>
        </p:nvSpPr>
        <p:spPr>
          <a:xfrm>
            <a:off x="520390" y="2334099"/>
            <a:ext cx="3379451" cy="369332"/>
          </a:xfrm>
          <a:prstGeom prst="rect">
            <a:avLst/>
          </a:prstGeom>
          <a:noFill/>
        </p:spPr>
        <p:txBody>
          <a:bodyPr wrap="none" rtlCol="0">
            <a:spAutoFit/>
          </a:bodyPr>
          <a:lstStyle/>
          <a:p>
            <a:r>
              <a:rPr lang="nl-BE"/>
              <a:t>Duurzaamheid van het toestel?</a:t>
            </a:r>
          </a:p>
        </p:txBody>
      </p:sp>
      <p:sp>
        <p:nvSpPr>
          <p:cNvPr id="9" name="Tekstvak 8">
            <a:extLst>
              <a:ext uri="{FF2B5EF4-FFF2-40B4-BE49-F238E27FC236}">
                <a16:creationId xmlns:a16="http://schemas.microsoft.com/office/drawing/2014/main" id="{7BC89BCD-CC67-F845-A210-76D81C138AED}"/>
              </a:ext>
            </a:extLst>
          </p:cNvPr>
          <p:cNvSpPr txBox="1"/>
          <p:nvPr/>
        </p:nvSpPr>
        <p:spPr>
          <a:xfrm>
            <a:off x="520390" y="3364182"/>
            <a:ext cx="4739182" cy="369332"/>
          </a:xfrm>
          <a:prstGeom prst="rect">
            <a:avLst/>
          </a:prstGeom>
          <a:noFill/>
        </p:spPr>
        <p:txBody>
          <a:bodyPr wrap="none" rtlCol="0">
            <a:spAutoFit/>
          </a:bodyPr>
          <a:lstStyle/>
          <a:p>
            <a:r>
              <a:rPr lang="nl-BE"/>
              <a:t>Performantie en duurzaamheid van het net?</a:t>
            </a:r>
          </a:p>
        </p:txBody>
      </p:sp>
      <p:sp>
        <p:nvSpPr>
          <p:cNvPr id="15" name="Pijl links 14">
            <a:extLst>
              <a:ext uri="{FF2B5EF4-FFF2-40B4-BE49-F238E27FC236}">
                <a16:creationId xmlns:a16="http://schemas.microsoft.com/office/drawing/2014/main" id="{FC52C3A9-83E9-FA41-82C9-9D791D053346}"/>
              </a:ext>
            </a:extLst>
          </p:cNvPr>
          <p:cNvSpPr/>
          <p:nvPr/>
        </p:nvSpPr>
        <p:spPr>
          <a:xfrm>
            <a:off x="4099832" y="2090811"/>
            <a:ext cx="888294" cy="1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Tekstvak 15">
            <a:extLst>
              <a:ext uri="{FF2B5EF4-FFF2-40B4-BE49-F238E27FC236}">
                <a16:creationId xmlns:a16="http://schemas.microsoft.com/office/drawing/2014/main" id="{2AC4090C-3A71-024F-ACBD-4F3E4A10E50B}"/>
              </a:ext>
            </a:extLst>
          </p:cNvPr>
          <p:cNvSpPr txBox="1"/>
          <p:nvPr/>
        </p:nvSpPr>
        <p:spPr>
          <a:xfrm>
            <a:off x="5223312" y="1699028"/>
            <a:ext cx="3558988" cy="646331"/>
          </a:xfrm>
          <a:prstGeom prst="rect">
            <a:avLst/>
          </a:prstGeom>
          <a:noFill/>
        </p:spPr>
        <p:txBody>
          <a:bodyPr wrap="none" rtlCol="0">
            <a:spAutoFit/>
          </a:bodyPr>
          <a:lstStyle/>
          <a:p>
            <a:r>
              <a:rPr lang="nl-BE"/>
              <a:t>Wat moet het toestel kunnen?</a:t>
            </a:r>
          </a:p>
          <a:p>
            <a:r>
              <a:rPr lang="nl-BE"/>
              <a:t>Hoe lang moet het toestel mee?</a:t>
            </a:r>
          </a:p>
        </p:txBody>
      </p:sp>
      <p:sp>
        <p:nvSpPr>
          <p:cNvPr id="17" name="Pijl links 16">
            <a:extLst>
              <a:ext uri="{FF2B5EF4-FFF2-40B4-BE49-F238E27FC236}">
                <a16:creationId xmlns:a16="http://schemas.microsoft.com/office/drawing/2014/main" id="{07BBE980-68C1-CC4F-AE1A-2532D6788024}"/>
              </a:ext>
            </a:extLst>
          </p:cNvPr>
          <p:cNvSpPr/>
          <p:nvPr/>
        </p:nvSpPr>
        <p:spPr>
          <a:xfrm>
            <a:off x="5310292" y="3434787"/>
            <a:ext cx="888294" cy="1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8" name="Pijl links 17">
            <a:extLst>
              <a:ext uri="{FF2B5EF4-FFF2-40B4-BE49-F238E27FC236}">
                <a16:creationId xmlns:a16="http://schemas.microsoft.com/office/drawing/2014/main" id="{84ACA983-1E32-084D-836C-F04EF8D06B73}"/>
              </a:ext>
            </a:extLst>
          </p:cNvPr>
          <p:cNvSpPr/>
          <p:nvPr/>
        </p:nvSpPr>
        <p:spPr>
          <a:xfrm>
            <a:off x="5207706" y="4560147"/>
            <a:ext cx="888294" cy="1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3" name="Tekstvak 22">
            <a:extLst>
              <a:ext uri="{FF2B5EF4-FFF2-40B4-BE49-F238E27FC236}">
                <a16:creationId xmlns:a16="http://schemas.microsoft.com/office/drawing/2014/main" id="{26EC8F12-062B-894E-90AD-C303872030FD}"/>
              </a:ext>
            </a:extLst>
          </p:cNvPr>
          <p:cNvSpPr txBox="1"/>
          <p:nvPr/>
        </p:nvSpPr>
        <p:spPr>
          <a:xfrm>
            <a:off x="6249306" y="2991088"/>
            <a:ext cx="4444486" cy="923330"/>
          </a:xfrm>
          <a:prstGeom prst="rect">
            <a:avLst/>
          </a:prstGeom>
          <a:noFill/>
        </p:spPr>
        <p:txBody>
          <a:bodyPr wrap="none" rtlCol="0">
            <a:spAutoFit/>
          </a:bodyPr>
          <a:lstStyle/>
          <a:p>
            <a:r>
              <a:rPr lang="nl-BE"/>
              <a:t>Hoeveel toestellen moeten op het net?</a:t>
            </a:r>
          </a:p>
          <a:p>
            <a:r>
              <a:rPr lang="nl-BE"/>
              <a:t>Wat met aanvallen op het net?</a:t>
            </a:r>
          </a:p>
          <a:p>
            <a:r>
              <a:rPr lang="nl-BE"/>
              <a:t>Welke leverancier geeft welke garanties?</a:t>
            </a:r>
          </a:p>
        </p:txBody>
      </p:sp>
      <p:sp>
        <p:nvSpPr>
          <p:cNvPr id="24" name="Tekstvak 23">
            <a:extLst>
              <a:ext uri="{FF2B5EF4-FFF2-40B4-BE49-F238E27FC236}">
                <a16:creationId xmlns:a16="http://schemas.microsoft.com/office/drawing/2014/main" id="{83FD8FCD-2E92-CA48-B16B-ABF8456A9AC3}"/>
              </a:ext>
            </a:extLst>
          </p:cNvPr>
          <p:cNvSpPr txBox="1"/>
          <p:nvPr/>
        </p:nvSpPr>
        <p:spPr>
          <a:xfrm>
            <a:off x="6328038" y="4390567"/>
            <a:ext cx="3433953" cy="369332"/>
          </a:xfrm>
          <a:prstGeom prst="rect">
            <a:avLst/>
          </a:prstGeom>
          <a:noFill/>
        </p:spPr>
        <p:txBody>
          <a:bodyPr wrap="none" rtlCol="0">
            <a:spAutoFit/>
          </a:bodyPr>
          <a:lstStyle/>
          <a:p>
            <a:r>
              <a:rPr lang="nl-BE"/>
              <a:t>Wanneer bezorg je de subsidie?</a:t>
            </a:r>
          </a:p>
        </p:txBody>
      </p:sp>
    </p:spTree>
    <p:extLst>
      <p:ext uri="{BB962C8B-B14F-4D97-AF65-F5344CB8AC3E}">
        <p14:creationId xmlns:p14="http://schemas.microsoft.com/office/powerpoint/2010/main" val="1263805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Overzicht van vraagstukken voor de IM</a:t>
            </a:r>
          </a:p>
        </p:txBody>
      </p:sp>
      <p:sp>
        <p:nvSpPr>
          <p:cNvPr id="10" name="Tekstvak 9">
            <a:extLst>
              <a:ext uri="{FF2B5EF4-FFF2-40B4-BE49-F238E27FC236}">
                <a16:creationId xmlns:a16="http://schemas.microsoft.com/office/drawing/2014/main" id="{9957730D-845C-174E-8C22-F9074DC5C959}"/>
              </a:ext>
            </a:extLst>
          </p:cNvPr>
          <p:cNvSpPr txBox="1"/>
          <p:nvPr/>
        </p:nvSpPr>
        <p:spPr>
          <a:xfrm>
            <a:off x="477540" y="1811369"/>
            <a:ext cx="4326826" cy="369332"/>
          </a:xfrm>
          <a:prstGeom prst="rect">
            <a:avLst/>
          </a:prstGeom>
          <a:noFill/>
        </p:spPr>
        <p:txBody>
          <a:bodyPr wrap="none" rtlCol="0">
            <a:spAutoFit/>
          </a:bodyPr>
          <a:lstStyle/>
          <a:p>
            <a:r>
              <a:rPr lang="nl-BE"/>
              <a:t>Belasting leerkrachten bij het lesgeven?</a:t>
            </a:r>
          </a:p>
        </p:txBody>
      </p:sp>
      <p:sp>
        <p:nvSpPr>
          <p:cNvPr id="12" name="Tekstvak 11">
            <a:extLst>
              <a:ext uri="{FF2B5EF4-FFF2-40B4-BE49-F238E27FC236}">
                <a16:creationId xmlns:a16="http://schemas.microsoft.com/office/drawing/2014/main" id="{47F1C66C-B956-F441-BA58-F60A823BEE40}"/>
              </a:ext>
            </a:extLst>
          </p:cNvPr>
          <p:cNvSpPr txBox="1"/>
          <p:nvPr/>
        </p:nvSpPr>
        <p:spPr>
          <a:xfrm>
            <a:off x="520389" y="2762837"/>
            <a:ext cx="3655809" cy="369332"/>
          </a:xfrm>
          <a:prstGeom prst="rect">
            <a:avLst/>
          </a:prstGeom>
          <a:noFill/>
        </p:spPr>
        <p:txBody>
          <a:bodyPr wrap="none" rtlCol="0">
            <a:spAutoFit/>
          </a:bodyPr>
          <a:lstStyle/>
          <a:p>
            <a:r>
              <a:rPr lang="nl-BE"/>
              <a:t>Beschikbare ICT personeelsleden?</a:t>
            </a:r>
          </a:p>
        </p:txBody>
      </p:sp>
      <p:sp>
        <p:nvSpPr>
          <p:cNvPr id="13" name="Tekstvak 12">
            <a:extLst>
              <a:ext uri="{FF2B5EF4-FFF2-40B4-BE49-F238E27FC236}">
                <a16:creationId xmlns:a16="http://schemas.microsoft.com/office/drawing/2014/main" id="{A562015E-D1F2-B748-81E7-1742B272CE4A}"/>
              </a:ext>
            </a:extLst>
          </p:cNvPr>
          <p:cNvSpPr txBox="1"/>
          <p:nvPr/>
        </p:nvSpPr>
        <p:spPr>
          <a:xfrm>
            <a:off x="520389" y="3763849"/>
            <a:ext cx="3756285" cy="369332"/>
          </a:xfrm>
          <a:prstGeom prst="rect">
            <a:avLst/>
          </a:prstGeom>
          <a:noFill/>
        </p:spPr>
        <p:txBody>
          <a:bodyPr wrap="none" rtlCol="0">
            <a:spAutoFit/>
          </a:bodyPr>
          <a:lstStyle/>
          <a:p>
            <a:r>
              <a:rPr lang="nl-BE"/>
              <a:t>ICT- geletterdheid van leerlingen?</a:t>
            </a:r>
          </a:p>
        </p:txBody>
      </p:sp>
      <p:sp>
        <p:nvSpPr>
          <p:cNvPr id="14" name="Tekstvak 13">
            <a:extLst>
              <a:ext uri="{FF2B5EF4-FFF2-40B4-BE49-F238E27FC236}">
                <a16:creationId xmlns:a16="http://schemas.microsoft.com/office/drawing/2014/main" id="{C4683778-9643-A244-BB22-7D22132B0F79}"/>
              </a:ext>
            </a:extLst>
          </p:cNvPr>
          <p:cNvSpPr txBox="1"/>
          <p:nvPr/>
        </p:nvSpPr>
        <p:spPr>
          <a:xfrm>
            <a:off x="489315" y="4617668"/>
            <a:ext cx="5032532" cy="369332"/>
          </a:xfrm>
          <a:prstGeom prst="rect">
            <a:avLst/>
          </a:prstGeom>
          <a:noFill/>
        </p:spPr>
        <p:txBody>
          <a:bodyPr wrap="none" rtlCol="0">
            <a:spAutoFit/>
          </a:bodyPr>
          <a:lstStyle/>
          <a:p>
            <a:r>
              <a:rPr lang="nl-BE"/>
              <a:t>Professionaliseringskanalen voor leerkrachten?</a:t>
            </a:r>
          </a:p>
        </p:txBody>
      </p:sp>
      <p:sp>
        <p:nvSpPr>
          <p:cNvPr id="19" name="Pijl links 18">
            <a:extLst>
              <a:ext uri="{FF2B5EF4-FFF2-40B4-BE49-F238E27FC236}">
                <a16:creationId xmlns:a16="http://schemas.microsoft.com/office/drawing/2014/main" id="{D5EED100-12C0-E14E-91E8-5EE74383566B}"/>
              </a:ext>
            </a:extLst>
          </p:cNvPr>
          <p:cNvSpPr/>
          <p:nvPr/>
        </p:nvSpPr>
        <p:spPr>
          <a:xfrm>
            <a:off x="4916865" y="1928470"/>
            <a:ext cx="888294" cy="1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0" name="Pijl links 19">
            <a:extLst>
              <a:ext uri="{FF2B5EF4-FFF2-40B4-BE49-F238E27FC236}">
                <a16:creationId xmlns:a16="http://schemas.microsoft.com/office/drawing/2014/main" id="{B31B00E3-1066-ED4C-930A-1DA4BC1C76B1}"/>
              </a:ext>
            </a:extLst>
          </p:cNvPr>
          <p:cNvSpPr/>
          <p:nvPr/>
        </p:nvSpPr>
        <p:spPr>
          <a:xfrm>
            <a:off x="4360219" y="2932417"/>
            <a:ext cx="888294" cy="1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1" name="Pijl links 20">
            <a:extLst>
              <a:ext uri="{FF2B5EF4-FFF2-40B4-BE49-F238E27FC236}">
                <a16:creationId xmlns:a16="http://schemas.microsoft.com/office/drawing/2014/main" id="{5CC93D0A-5CBB-1842-B40A-1C3BA9634F29}"/>
              </a:ext>
            </a:extLst>
          </p:cNvPr>
          <p:cNvSpPr/>
          <p:nvPr/>
        </p:nvSpPr>
        <p:spPr>
          <a:xfrm>
            <a:off x="4351776" y="3915998"/>
            <a:ext cx="888294" cy="1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2" name="Pijl links 21">
            <a:extLst>
              <a:ext uri="{FF2B5EF4-FFF2-40B4-BE49-F238E27FC236}">
                <a16:creationId xmlns:a16="http://schemas.microsoft.com/office/drawing/2014/main" id="{43DE9A0E-C394-074F-B6DE-3744170B7583}"/>
              </a:ext>
            </a:extLst>
          </p:cNvPr>
          <p:cNvSpPr/>
          <p:nvPr/>
        </p:nvSpPr>
        <p:spPr>
          <a:xfrm>
            <a:off x="5564454" y="4757925"/>
            <a:ext cx="888294" cy="1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5" name="Tekstvak 24">
            <a:extLst>
              <a:ext uri="{FF2B5EF4-FFF2-40B4-BE49-F238E27FC236}">
                <a16:creationId xmlns:a16="http://schemas.microsoft.com/office/drawing/2014/main" id="{FA4D32DC-C754-1343-850F-4BD0E11F4DAF}"/>
              </a:ext>
            </a:extLst>
          </p:cNvPr>
          <p:cNvSpPr txBox="1"/>
          <p:nvPr/>
        </p:nvSpPr>
        <p:spPr>
          <a:xfrm>
            <a:off x="5962885" y="1770824"/>
            <a:ext cx="5695790" cy="646331"/>
          </a:xfrm>
          <a:prstGeom prst="rect">
            <a:avLst/>
          </a:prstGeom>
          <a:noFill/>
        </p:spPr>
        <p:txBody>
          <a:bodyPr wrap="none" rtlCol="0">
            <a:spAutoFit/>
          </a:bodyPr>
          <a:lstStyle/>
          <a:p>
            <a:r>
              <a:rPr lang="nl-BE"/>
              <a:t>De klastitularis en zijn leerlingen moeten</a:t>
            </a:r>
          </a:p>
          <a:p>
            <a:r>
              <a:rPr lang="nl-BE"/>
              <a:t>maximaal les kunnen geven. Hoe garanderen we dat?</a:t>
            </a:r>
          </a:p>
        </p:txBody>
      </p:sp>
      <p:sp>
        <p:nvSpPr>
          <p:cNvPr id="26" name="Tekstvak 25">
            <a:extLst>
              <a:ext uri="{FF2B5EF4-FFF2-40B4-BE49-F238E27FC236}">
                <a16:creationId xmlns:a16="http://schemas.microsoft.com/office/drawing/2014/main" id="{6B2949F2-32CF-6349-9BBE-7F30C7BD09B8}"/>
              </a:ext>
            </a:extLst>
          </p:cNvPr>
          <p:cNvSpPr txBox="1"/>
          <p:nvPr/>
        </p:nvSpPr>
        <p:spPr>
          <a:xfrm>
            <a:off x="5432534" y="2670504"/>
            <a:ext cx="4131900" cy="923330"/>
          </a:xfrm>
          <a:prstGeom prst="rect">
            <a:avLst/>
          </a:prstGeom>
          <a:noFill/>
        </p:spPr>
        <p:txBody>
          <a:bodyPr wrap="none" rtlCol="0">
            <a:spAutoFit/>
          </a:bodyPr>
          <a:lstStyle/>
          <a:p>
            <a:r>
              <a:rPr lang="nl-BE"/>
              <a:t>De school beschikt over 46 ICT punten</a:t>
            </a:r>
          </a:p>
          <a:p>
            <a:r>
              <a:rPr lang="nl-BE"/>
              <a:t>Ongeveer een deeltijdse aanstelling </a:t>
            </a:r>
          </a:p>
          <a:p>
            <a:r>
              <a:rPr lang="nl-BE"/>
              <a:t>IM investeert 2 dagen bovenop.</a:t>
            </a:r>
          </a:p>
        </p:txBody>
      </p:sp>
      <p:sp>
        <p:nvSpPr>
          <p:cNvPr id="27" name="Tekstvak 26">
            <a:extLst>
              <a:ext uri="{FF2B5EF4-FFF2-40B4-BE49-F238E27FC236}">
                <a16:creationId xmlns:a16="http://schemas.microsoft.com/office/drawing/2014/main" id="{CF3253AE-C3A9-E643-813C-CB6A03B61050}"/>
              </a:ext>
            </a:extLst>
          </p:cNvPr>
          <p:cNvSpPr txBox="1"/>
          <p:nvPr/>
        </p:nvSpPr>
        <p:spPr>
          <a:xfrm>
            <a:off x="5552921" y="3778730"/>
            <a:ext cx="4060727" cy="369332"/>
          </a:xfrm>
          <a:prstGeom prst="rect">
            <a:avLst/>
          </a:prstGeom>
          <a:noFill/>
        </p:spPr>
        <p:txBody>
          <a:bodyPr wrap="none" rtlCol="0">
            <a:spAutoFit/>
          </a:bodyPr>
          <a:lstStyle/>
          <a:p>
            <a:r>
              <a:rPr lang="nl-BE"/>
              <a:t>Hoe ict-vaardig zijn jonge leerlingen?</a:t>
            </a:r>
          </a:p>
        </p:txBody>
      </p:sp>
      <p:sp>
        <p:nvSpPr>
          <p:cNvPr id="28" name="Tekstvak 27">
            <a:extLst>
              <a:ext uri="{FF2B5EF4-FFF2-40B4-BE49-F238E27FC236}">
                <a16:creationId xmlns:a16="http://schemas.microsoft.com/office/drawing/2014/main" id="{FC56E292-34FE-FC4A-A5F4-A9DF7E18F044}"/>
              </a:ext>
            </a:extLst>
          </p:cNvPr>
          <p:cNvSpPr txBox="1"/>
          <p:nvPr/>
        </p:nvSpPr>
        <p:spPr>
          <a:xfrm>
            <a:off x="6720508" y="4673135"/>
            <a:ext cx="3765774" cy="369332"/>
          </a:xfrm>
          <a:prstGeom prst="rect">
            <a:avLst/>
          </a:prstGeom>
          <a:noFill/>
        </p:spPr>
        <p:txBody>
          <a:bodyPr wrap="none" rtlCol="0">
            <a:spAutoFit/>
          </a:bodyPr>
          <a:lstStyle/>
          <a:p>
            <a:r>
              <a:rPr lang="nl-BE"/>
              <a:t>Waar is nood aan bij leerkrachten?</a:t>
            </a:r>
          </a:p>
        </p:txBody>
      </p:sp>
      <p:sp>
        <p:nvSpPr>
          <p:cNvPr id="29" name="Tekstvak 28">
            <a:extLst>
              <a:ext uri="{FF2B5EF4-FFF2-40B4-BE49-F238E27FC236}">
                <a16:creationId xmlns:a16="http://schemas.microsoft.com/office/drawing/2014/main" id="{1CF49FF0-A47C-F54A-A85F-98D5A0BCC5C9}"/>
              </a:ext>
            </a:extLst>
          </p:cNvPr>
          <p:cNvSpPr txBox="1"/>
          <p:nvPr/>
        </p:nvSpPr>
        <p:spPr>
          <a:xfrm>
            <a:off x="489315" y="5471487"/>
            <a:ext cx="3679212" cy="369332"/>
          </a:xfrm>
          <a:prstGeom prst="rect">
            <a:avLst/>
          </a:prstGeom>
          <a:noFill/>
        </p:spPr>
        <p:txBody>
          <a:bodyPr wrap="none" rtlCol="0">
            <a:spAutoFit/>
          </a:bodyPr>
          <a:lstStyle/>
          <a:p>
            <a:r>
              <a:rPr lang="nl-BE"/>
              <a:t>Beschikbaarheid voor alle ouders?</a:t>
            </a:r>
          </a:p>
        </p:txBody>
      </p:sp>
      <p:sp>
        <p:nvSpPr>
          <p:cNvPr id="30" name="Pijl links 29">
            <a:extLst>
              <a:ext uri="{FF2B5EF4-FFF2-40B4-BE49-F238E27FC236}">
                <a16:creationId xmlns:a16="http://schemas.microsoft.com/office/drawing/2014/main" id="{66C472D0-4997-BE4C-B0C4-C4E36C383507}"/>
              </a:ext>
            </a:extLst>
          </p:cNvPr>
          <p:cNvSpPr/>
          <p:nvPr/>
        </p:nvSpPr>
        <p:spPr>
          <a:xfrm>
            <a:off x="4276674" y="5601908"/>
            <a:ext cx="888294" cy="199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Tekstvak 30">
            <a:extLst>
              <a:ext uri="{FF2B5EF4-FFF2-40B4-BE49-F238E27FC236}">
                <a16:creationId xmlns:a16="http://schemas.microsoft.com/office/drawing/2014/main" id="{F0A40263-F396-8242-B43D-24EEC5D7B66C}"/>
              </a:ext>
            </a:extLst>
          </p:cNvPr>
          <p:cNvSpPr txBox="1"/>
          <p:nvPr/>
        </p:nvSpPr>
        <p:spPr>
          <a:xfrm>
            <a:off x="5273115" y="5552689"/>
            <a:ext cx="4575291" cy="369332"/>
          </a:xfrm>
          <a:prstGeom prst="rect">
            <a:avLst/>
          </a:prstGeom>
          <a:noFill/>
        </p:spPr>
        <p:txBody>
          <a:bodyPr wrap="none" rtlCol="0">
            <a:spAutoFit/>
          </a:bodyPr>
          <a:lstStyle/>
          <a:p>
            <a:r>
              <a:rPr lang="nl-BE"/>
              <a:t>Wat met ouders die niet kunnnen betalen?</a:t>
            </a:r>
          </a:p>
        </p:txBody>
      </p:sp>
    </p:spTree>
    <p:extLst>
      <p:ext uri="{BB962C8B-B14F-4D97-AF65-F5344CB8AC3E}">
        <p14:creationId xmlns:p14="http://schemas.microsoft.com/office/powerpoint/2010/main" val="4109353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Visie van de school en de IM</a:t>
            </a:r>
          </a:p>
        </p:txBody>
      </p:sp>
      <p:sp>
        <p:nvSpPr>
          <p:cNvPr id="3" name="Content Placeholder 2"/>
          <p:cNvSpPr>
            <a:spLocks noGrp="1"/>
          </p:cNvSpPr>
          <p:nvPr>
            <p:ph idx="1"/>
          </p:nvPr>
        </p:nvSpPr>
        <p:spPr>
          <a:xfrm>
            <a:off x="677333" y="1446427"/>
            <a:ext cx="9537183" cy="3880773"/>
          </a:xfrm>
        </p:spPr>
        <p:txBody>
          <a:bodyPr>
            <a:normAutofit fontScale="92500" lnSpcReduction="10000"/>
          </a:bodyPr>
          <a:lstStyle/>
          <a:p>
            <a:pPr marL="0" indent="0">
              <a:buNone/>
            </a:pPr>
            <a:endParaRPr lang="nl-BE" sz="2100"/>
          </a:p>
          <a:p>
            <a:r>
              <a:rPr lang="nl-BE" sz="2100"/>
              <a:t>Levenslang leren: leren op school, thuis, in de omgeving</a:t>
            </a:r>
          </a:p>
          <a:p>
            <a:r>
              <a:rPr lang="nl-BE" sz="2100"/>
              <a:t>Kwaliteit van het lesgeven optimaliseren door</a:t>
            </a:r>
          </a:p>
          <a:p>
            <a:pPr marL="0" indent="0">
              <a:buNone/>
            </a:pPr>
            <a:r>
              <a:rPr lang="nl-BE" sz="2100"/>
              <a:t>    * gepersonaliseerd te leren: differentiatie, lesmateriaal op maat van de leerling </a:t>
            </a:r>
          </a:p>
          <a:p>
            <a:pPr marL="0" indent="0">
              <a:buNone/>
            </a:pPr>
            <a:r>
              <a:rPr lang="nl-BE" sz="2100"/>
              <a:t>    * in te zetten op hybride leren (online en offline lesgeven)</a:t>
            </a:r>
          </a:p>
          <a:p>
            <a:pPr marL="0" indent="0">
              <a:buNone/>
            </a:pPr>
            <a:r>
              <a:rPr lang="nl-BE" sz="2100"/>
              <a:t>    * opvolging van het leren van leerlingen als onderdeel van een volgsysteem</a:t>
            </a:r>
          </a:p>
          <a:p>
            <a:pPr marL="0" indent="0">
              <a:buNone/>
            </a:pPr>
            <a:r>
              <a:rPr lang="nl-BE" sz="2100"/>
              <a:t>    * activiteiten te voorzien in functie van mogelijke studiekeuzeloopbaan</a:t>
            </a:r>
          </a:p>
          <a:p>
            <a:pPr marL="0" indent="0">
              <a:buNone/>
            </a:pPr>
            <a:r>
              <a:rPr lang="nl-BE" sz="2100"/>
              <a:t>    * de leerkracht en leerling te vrijwaren van </a:t>
            </a:r>
            <a:r>
              <a:rPr lang="nl-BE" sz="2100" err="1"/>
              <a:t>ict</a:t>
            </a:r>
            <a:r>
              <a:rPr lang="nl-BE" sz="2100"/>
              <a:t>-problemen</a:t>
            </a:r>
          </a:p>
          <a:p>
            <a:r>
              <a:rPr lang="nl-BE" sz="2100"/>
              <a:t>Verantwoordelijkheid dragen en mediawijs omgaan</a:t>
            </a:r>
          </a:p>
          <a:p>
            <a:r>
              <a:rPr lang="nl-BE" sz="2100"/>
              <a:t>Gelijkheid tussen leerlingen bewaken</a:t>
            </a:r>
          </a:p>
          <a:p>
            <a:endParaRPr lang="nl-BE"/>
          </a:p>
          <a:p>
            <a:endParaRPr lang="nl-BE"/>
          </a:p>
        </p:txBody>
      </p:sp>
    </p:spTree>
    <p:extLst>
      <p:ext uri="{BB962C8B-B14F-4D97-AF65-F5344CB8AC3E}">
        <p14:creationId xmlns:p14="http://schemas.microsoft.com/office/powerpoint/2010/main" val="382260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Keuze van het toestel door de IM</a:t>
            </a:r>
          </a:p>
        </p:txBody>
      </p:sp>
      <p:sp>
        <p:nvSpPr>
          <p:cNvPr id="3" name="Content Placeholder 2"/>
          <p:cNvSpPr>
            <a:spLocks noGrp="1"/>
          </p:cNvSpPr>
          <p:nvPr>
            <p:ph idx="1"/>
          </p:nvPr>
        </p:nvSpPr>
        <p:spPr>
          <a:xfrm>
            <a:off x="677333" y="1647633"/>
            <a:ext cx="8881445" cy="4600767"/>
          </a:xfrm>
        </p:spPr>
        <p:txBody>
          <a:bodyPr>
            <a:normAutofit/>
          </a:bodyPr>
          <a:lstStyle/>
          <a:p>
            <a:pPr marL="0" indent="0">
              <a:buNone/>
            </a:pPr>
            <a:endParaRPr lang="nl-BE"/>
          </a:p>
          <a:p>
            <a:r>
              <a:rPr lang="nl-BE"/>
              <a:t>Het toestel: HP </a:t>
            </a:r>
            <a:r>
              <a:rPr lang="nl-BE" err="1"/>
              <a:t>Probook</a:t>
            </a:r>
            <a:r>
              <a:rPr lang="nl-BE"/>
              <a:t> 455 - </a:t>
            </a:r>
            <a:r>
              <a:rPr lang="nl-BE" err="1"/>
              <a:t>Ryzen</a:t>
            </a:r>
            <a:r>
              <a:rPr lang="nl-BE"/>
              <a:t> 5 - 16 GB - 256 GB – FHD met 4 jaar garantie (bij leverancier </a:t>
            </a:r>
            <a:r>
              <a:rPr lang="nl-BE" err="1"/>
              <a:t>Signpost</a:t>
            </a:r>
            <a:r>
              <a:rPr lang="nl-BE"/>
              <a:t>)</a:t>
            </a:r>
          </a:p>
          <a:p>
            <a:endParaRPr lang="nl-BE"/>
          </a:p>
          <a:p>
            <a:r>
              <a:rPr lang="nl-BE"/>
              <a:t>Waarom dit toestel?</a:t>
            </a:r>
          </a:p>
          <a:p>
            <a:pPr lvl="1"/>
            <a:r>
              <a:rPr lang="nl-BE"/>
              <a:t>Duurzaam en robuust</a:t>
            </a:r>
          </a:p>
          <a:p>
            <a:pPr lvl="2"/>
            <a:r>
              <a:rPr lang="nl-BE"/>
              <a:t> heeft alle noodzakelijke componenten om langdurig mee te gaan (6 jaar)</a:t>
            </a:r>
          </a:p>
          <a:p>
            <a:pPr lvl="1"/>
            <a:r>
              <a:rPr lang="nl-BE"/>
              <a:t>Alle programma’s kunnen vlot draaien (voldoende snelheid, geheugen, …)</a:t>
            </a:r>
          </a:p>
          <a:p>
            <a:pPr lvl="1"/>
            <a:r>
              <a:rPr lang="nl-BE"/>
              <a:t>Voldoende groot scherm</a:t>
            </a:r>
          </a:p>
          <a:p>
            <a:pPr lvl="1"/>
            <a:r>
              <a:rPr lang="nl-BE"/>
              <a:t>Ingebouwd numeriek klavier</a:t>
            </a:r>
          </a:p>
          <a:p>
            <a:pPr lvl="1"/>
            <a:r>
              <a:rPr lang="nl-BE"/>
              <a:t>Batterij die minstens 8u mee gaat</a:t>
            </a:r>
          </a:p>
          <a:p>
            <a:pPr lvl="1"/>
            <a:r>
              <a:rPr lang="nl-BE"/>
              <a:t>Verhouding prijs/kwaliteit </a:t>
            </a:r>
          </a:p>
          <a:p>
            <a:pPr lvl="1"/>
            <a:endParaRPr lang="nl-BE"/>
          </a:p>
          <a:p>
            <a:pPr lvl="1"/>
            <a:endParaRPr lang="nl-BE"/>
          </a:p>
          <a:p>
            <a:endParaRPr lang="nl-BE"/>
          </a:p>
          <a:p>
            <a:endParaRPr lang="nl-BE"/>
          </a:p>
        </p:txBody>
      </p:sp>
    </p:spTree>
    <p:extLst>
      <p:ext uri="{BB962C8B-B14F-4D97-AF65-F5344CB8AC3E}">
        <p14:creationId xmlns:p14="http://schemas.microsoft.com/office/powerpoint/2010/main" val="1760965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Keuze voor kopen of huurkopen door IM</a:t>
            </a:r>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nl-BE"/>
              <a:t>De volgende prijzen zijn richtinggevende prijzen </a:t>
            </a:r>
            <a:r>
              <a:rPr lang="nl-BE" u="sng"/>
              <a:t>zonder</a:t>
            </a:r>
            <a:r>
              <a:rPr lang="nl-BE"/>
              <a:t> korting:</a:t>
            </a:r>
          </a:p>
          <a:p>
            <a:pPr lvl="1"/>
            <a:r>
              <a:rPr lang="nl-BE" sz="1800"/>
              <a:t>Kostprijs bij directe aankoop: 774 €</a:t>
            </a:r>
          </a:p>
          <a:p>
            <a:pPr lvl="1"/>
            <a:r>
              <a:rPr lang="nl-BE" sz="1800"/>
              <a:t>Kostprijs bij huur over 46 maanden: 19 € per maand.</a:t>
            </a:r>
          </a:p>
          <a:p>
            <a:pPr marL="457200" lvl="1" indent="0">
              <a:buNone/>
            </a:pPr>
            <a:endParaRPr lang="nl-BE" sz="1800"/>
          </a:p>
          <a:p>
            <a:r>
              <a:rPr lang="nl-BE" sz="2000"/>
              <a:t>Waarom?</a:t>
            </a:r>
          </a:p>
          <a:p>
            <a:pPr lvl="1"/>
            <a:r>
              <a:rPr lang="nl-BE" sz="1800"/>
              <a:t>de school/de leerkracht kan niet instaan voor </a:t>
            </a:r>
            <a:r>
              <a:rPr lang="nl-BE" sz="1800" err="1"/>
              <a:t>ict</a:t>
            </a:r>
            <a:r>
              <a:rPr lang="nl-BE" sz="1800"/>
              <a:t>- problemen </a:t>
            </a:r>
          </a:p>
          <a:p>
            <a:pPr marL="400050" lvl="1" indent="0">
              <a:buNone/>
            </a:pPr>
            <a:r>
              <a:rPr lang="nl-BE" sz="1800"/>
              <a:t>    (geen ondersteunend netwerk voor het aantal toestellen)</a:t>
            </a:r>
          </a:p>
          <a:p>
            <a:pPr lvl="1"/>
            <a:r>
              <a:rPr lang="nl-BE" sz="1800"/>
              <a:t>betrouwbaarheid van service bij defecten: herstelling, vervangtoestel</a:t>
            </a:r>
          </a:p>
          <a:p>
            <a:pPr lvl="1"/>
            <a:r>
              <a:rPr lang="nl-BE" sz="1800"/>
              <a:t>lesgeven wordt niet gestoord door problemen </a:t>
            </a:r>
            <a:r>
              <a:rPr lang="nl-BE" sz="1800" err="1"/>
              <a:t>ict</a:t>
            </a:r>
            <a:endParaRPr lang="nl-BE" sz="1800"/>
          </a:p>
          <a:p>
            <a:pPr lvl="1"/>
            <a:r>
              <a:rPr lang="nl-BE" sz="1800"/>
              <a:t>doelgroep </a:t>
            </a:r>
            <a:r>
              <a:rPr lang="nl-BE" sz="1800" err="1"/>
              <a:t>ict</a:t>
            </a:r>
            <a:r>
              <a:rPr lang="nl-BE" sz="1800"/>
              <a:t>-vaardig maken --&gt; toestel = duurzaam</a:t>
            </a:r>
          </a:p>
          <a:p>
            <a:endParaRPr lang="nl-BE"/>
          </a:p>
        </p:txBody>
      </p:sp>
    </p:spTree>
    <p:extLst>
      <p:ext uri="{BB962C8B-B14F-4D97-AF65-F5344CB8AC3E}">
        <p14:creationId xmlns:p14="http://schemas.microsoft.com/office/powerpoint/2010/main" val="3796660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Terugbetaling aan ouders</a:t>
            </a:r>
          </a:p>
        </p:txBody>
      </p:sp>
      <p:sp>
        <p:nvSpPr>
          <p:cNvPr id="3" name="Content Placeholder 2"/>
          <p:cNvSpPr>
            <a:spLocks noGrp="1"/>
          </p:cNvSpPr>
          <p:nvPr>
            <p:ph idx="1"/>
          </p:nvPr>
        </p:nvSpPr>
        <p:spPr/>
        <p:txBody>
          <a:bodyPr vert="horz" lIns="91440" tIns="45720" rIns="91440" bIns="45720" rtlCol="0" anchor="t">
            <a:normAutofit/>
          </a:bodyPr>
          <a:lstStyle/>
          <a:p>
            <a:r>
              <a:rPr lang="nl-BE"/>
              <a:t>Volgende regeling is uitgewerkt om de subsidies terug te betalen aan ouders:</a:t>
            </a:r>
          </a:p>
          <a:p>
            <a:pPr lvl="1"/>
            <a:r>
              <a:rPr lang="nl-BE"/>
              <a:t>Terugbetaling op het eind van het schooljaar </a:t>
            </a:r>
          </a:p>
          <a:p>
            <a:pPr lvl="1"/>
            <a:r>
              <a:rPr lang="nl-BE"/>
              <a:t>Bij vroegtijdig schoolverlaten: terugbetaling een berekening 'a rato' het aantal maanden op school</a:t>
            </a:r>
          </a:p>
          <a:p>
            <a:pPr marL="0" indent="0">
              <a:buNone/>
            </a:pPr>
            <a:endParaRPr lang="nl-BE" sz="2000"/>
          </a:p>
        </p:txBody>
      </p:sp>
    </p:spTree>
    <p:extLst>
      <p:ext uri="{BB962C8B-B14F-4D97-AF65-F5344CB8AC3E}">
        <p14:creationId xmlns:p14="http://schemas.microsoft.com/office/powerpoint/2010/main" val="3542468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230" y="197092"/>
            <a:ext cx="8596668" cy="1320800"/>
          </a:xfrm>
        </p:spPr>
        <p:txBody>
          <a:bodyPr/>
          <a:lstStyle/>
          <a:p>
            <a:r>
              <a:rPr lang="nl-BE"/>
              <a:t>Keuze voor een stabiel internetverkeer en bijkomend didactisch materiaal</a:t>
            </a:r>
          </a:p>
        </p:txBody>
      </p:sp>
      <p:sp>
        <p:nvSpPr>
          <p:cNvPr id="3" name="Content Placeholder 2"/>
          <p:cNvSpPr>
            <a:spLocks noGrp="1"/>
          </p:cNvSpPr>
          <p:nvPr>
            <p:ph idx="1"/>
          </p:nvPr>
        </p:nvSpPr>
        <p:spPr>
          <a:xfrm>
            <a:off x="627230" y="1672379"/>
            <a:ext cx="9035378" cy="4776437"/>
          </a:xfrm>
        </p:spPr>
        <p:txBody>
          <a:bodyPr vert="horz" lIns="91440" tIns="45720" rIns="91440" bIns="45720" rtlCol="0" anchor="t">
            <a:normAutofit lnSpcReduction="10000"/>
          </a:bodyPr>
          <a:lstStyle/>
          <a:p>
            <a:r>
              <a:rPr lang="nl-BE"/>
              <a:t>Keuze voor fiber, voldoende accespoints en specifieke programma’s</a:t>
            </a:r>
          </a:p>
          <a:p>
            <a:endParaRPr lang="nl-BE"/>
          </a:p>
          <a:p>
            <a:r>
              <a:rPr lang="nl-BE"/>
              <a:t>Waarom is de keuze voor fiber gevallen?</a:t>
            </a:r>
          </a:p>
          <a:p>
            <a:pPr marL="0" indent="0">
              <a:buNone/>
            </a:pPr>
            <a:r>
              <a:rPr lang="nl-BE"/>
              <a:t>    * snel</a:t>
            </a:r>
          </a:p>
          <a:p>
            <a:pPr marL="0" indent="0">
              <a:buNone/>
            </a:pPr>
            <a:r>
              <a:rPr lang="nl-BE"/>
              <a:t>    * betrouwbaar</a:t>
            </a:r>
          </a:p>
          <a:p>
            <a:pPr marL="0" indent="0">
              <a:buNone/>
            </a:pPr>
            <a:r>
              <a:rPr lang="nl-BE"/>
              <a:t>    * monitort en behandelt aanvallen op het net (wasstraat)</a:t>
            </a:r>
          </a:p>
          <a:p>
            <a:pPr marL="0" indent="0">
              <a:buNone/>
            </a:pPr>
            <a:r>
              <a:rPr lang="nl-BE"/>
              <a:t>    * duurzaam voor de toekomst (nieuwbouw)</a:t>
            </a:r>
          </a:p>
          <a:p>
            <a:pPr marL="0" indent="0">
              <a:buNone/>
            </a:pPr>
            <a:endParaRPr lang="nl-BE">
              <a:solidFill>
                <a:srgbClr val="FF0000"/>
              </a:solidFill>
            </a:endParaRPr>
          </a:p>
          <a:p>
            <a:pPr>
              <a:buFont typeface="Wingdings" pitchFamily="2" charset="2"/>
              <a:buChar char="v"/>
            </a:pPr>
            <a:r>
              <a:rPr lang="nl-BE"/>
              <a:t>Knelpunt:</a:t>
            </a:r>
          </a:p>
          <a:p>
            <a:pPr marL="0" indent="0">
              <a:buNone/>
            </a:pPr>
            <a:r>
              <a:rPr lang="nl-BE"/>
              <a:t>     *  aanleg laat op zich wachten (voorzien voor begin september – nu half oktober)</a:t>
            </a:r>
          </a:p>
          <a:p>
            <a:pPr marL="0" indent="0">
              <a:buNone/>
            </a:pPr>
            <a:r>
              <a:rPr lang="nl-BE"/>
              <a:t>     *  duur</a:t>
            </a:r>
          </a:p>
          <a:p>
            <a:pPr marL="0" indent="0">
              <a:buNone/>
            </a:pPr>
            <a:r>
              <a:rPr lang="nl-BE"/>
              <a:t>     *  programmatie vraagt om een strategie van aanpak</a:t>
            </a:r>
          </a:p>
          <a:p>
            <a:pPr marL="0" indent="0">
              <a:buNone/>
            </a:pPr>
            <a:endParaRPr lang="nl-BE"/>
          </a:p>
        </p:txBody>
      </p:sp>
    </p:spTree>
    <p:extLst>
      <p:ext uri="{BB962C8B-B14F-4D97-AF65-F5344CB8AC3E}">
        <p14:creationId xmlns:p14="http://schemas.microsoft.com/office/powerpoint/2010/main" val="1774761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Subsidie gebruiken om toestel te kopen en infrastructuur te optimaliseren</a:t>
            </a:r>
          </a:p>
        </p:txBody>
      </p:sp>
      <p:sp>
        <p:nvSpPr>
          <p:cNvPr id="3" name="Content Placeholder 2"/>
          <p:cNvSpPr>
            <a:spLocks noGrp="1"/>
          </p:cNvSpPr>
          <p:nvPr>
            <p:ph idx="1"/>
          </p:nvPr>
        </p:nvSpPr>
        <p:spPr>
          <a:xfrm>
            <a:off x="677334" y="5702796"/>
            <a:ext cx="10456844" cy="797719"/>
          </a:xfrm>
        </p:spPr>
        <p:txBody>
          <a:bodyPr vert="horz" lIns="91440" tIns="45720" rIns="91440" bIns="45720" rtlCol="0" anchor="t">
            <a:normAutofit/>
          </a:bodyPr>
          <a:lstStyle/>
          <a:p>
            <a:endParaRPr lang="nl-BE">
              <a:solidFill>
                <a:srgbClr val="FF0000"/>
              </a:solidFill>
            </a:endParaRPr>
          </a:p>
          <a:p>
            <a:r>
              <a:rPr lang="nl-BE">
                <a:solidFill>
                  <a:schemeClr val="tx1"/>
                </a:solidFill>
                <a:ea typeface="+mn-lt"/>
                <a:cs typeface="+mn-lt"/>
              </a:rPr>
              <a:t>De school schaft een zestal toestellen aan voor leerlingen met bijzondere noden.</a:t>
            </a:r>
          </a:p>
          <a:p>
            <a:endParaRPr lang="nl-BE">
              <a:solidFill>
                <a:schemeClr val="tx1"/>
              </a:solidFill>
            </a:endParaRPr>
          </a:p>
          <a:p>
            <a:endParaRPr lang="nl-BE"/>
          </a:p>
        </p:txBody>
      </p:sp>
      <p:pic>
        <p:nvPicPr>
          <p:cNvPr id="4" name="Afbeelding 4" descr="Afbeelding met tafel&#10;&#10;Automatisch gegenereerde beschrijving">
            <a:extLst>
              <a:ext uri="{FF2B5EF4-FFF2-40B4-BE49-F238E27FC236}">
                <a16:creationId xmlns:a16="http://schemas.microsoft.com/office/drawing/2014/main" id="{1AB2DDCC-88DF-477B-A70C-8C56B1DF9E24}"/>
              </a:ext>
            </a:extLst>
          </p:cNvPr>
          <p:cNvPicPr>
            <a:picLocks noChangeAspect="1"/>
          </p:cNvPicPr>
          <p:nvPr/>
        </p:nvPicPr>
        <p:blipFill>
          <a:blip r:embed="rId3"/>
          <a:stretch>
            <a:fillRect/>
          </a:stretch>
        </p:blipFill>
        <p:spPr>
          <a:xfrm>
            <a:off x="684362" y="1717000"/>
            <a:ext cx="8177841" cy="4344153"/>
          </a:xfrm>
          <a:prstGeom prst="rect">
            <a:avLst/>
          </a:prstGeom>
        </p:spPr>
      </p:pic>
    </p:spTree>
    <p:extLst>
      <p:ext uri="{BB962C8B-B14F-4D97-AF65-F5344CB8AC3E}">
        <p14:creationId xmlns:p14="http://schemas.microsoft.com/office/powerpoint/2010/main" val="2241433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Keuze om schoolkosten te verminderen</a:t>
            </a:r>
          </a:p>
        </p:txBody>
      </p:sp>
      <p:sp>
        <p:nvSpPr>
          <p:cNvPr id="3" name="Content Placeholder 2"/>
          <p:cNvSpPr>
            <a:spLocks noGrp="1"/>
          </p:cNvSpPr>
          <p:nvPr>
            <p:ph idx="1"/>
          </p:nvPr>
        </p:nvSpPr>
        <p:spPr>
          <a:xfrm>
            <a:off x="594956" y="1491265"/>
            <a:ext cx="8596668" cy="3880773"/>
          </a:xfrm>
        </p:spPr>
        <p:txBody>
          <a:bodyPr>
            <a:normAutofit/>
          </a:bodyPr>
          <a:lstStyle/>
          <a:p>
            <a:pPr marL="457200" lvl="1" indent="0">
              <a:buNone/>
            </a:pPr>
            <a:endParaRPr lang="nl-BE" sz="1800"/>
          </a:p>
          <a:p>
            <a:r>
              <a:rPr lang="nl-BE" sz="2000"/>
              <a:t>Eerste jaar:</a:t>
            </a:r>
          </a:p>
          <a:p>
            <a:pPr marL="400050" lvl="1" indent="0">
              <a:buNone/>
            </a:pPr>
            <a:r>
              <a:rPr lang="nl-BE" sz="1800"/>
              <a:t> vermindering schoolfactuur: 100 euro               </a:t>
            </a:r>
          </a:p>
          <a:p>
            <a:r>
              <a:rPr lang="nl-BE" sz="2000"/>
              <a:t>Derde jaar:</a:t>
            </a:r>
          </a:p>
          <a:p>
            <a:pPr marL="400050" lvl="1" indent="0">
              <a:buNone/>
            </a:pPr>
            <a:r>
              <a:rPr lang="nl-BE" sz="1800"/>
              <a:t> vermindering schoolfactuur: 250 euro </a:t>
            </a:r>
            <a:endParaRPr lang="nl-BE" sz="2000"/>
          </a:p>
          <a:p>
            <a:r>
              <a:rPr lang="nl-BE" sz="2000"/>
              <a:t>Vijfde jaar:</a:t>
            </a:r>
          </a:p>
          <a:p>
            <a:pPr marL="400050" lvl="1" indent="0">
              <a:buNone/>
            </a:pPr>
            <a:r>
              <a:rPr lang="nl-BE" sz="1800"/>
              <a:t> vermindering schoolfactuur:120 euro</a:t>
            </a:r>
          </a:p>
          <a:p>
            <a:endParaRPr lang="nl-BE" sz="2000"/>
          </a:p>
          <a:p>
            <a:endParaRPr lang="nl-BE"/>
          </a:p>
        </p:txBody>
      </p:sp>
    </p:spTree>
    <p:extLst>
      <p:ext uri="{BB962C8B-B14F-4D97-AF65-F5344CB8AC3E}">
        <p14:creationId xmlns:p14="http://schemas.microsoft.com/office/powerpoint/2010/main" val="3482027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Agenda</a:t>
            </a:r>
          </a:p>
        </p:txBody>
      </p:sp>
      <p:sp>
        <p:nvSpPr>
          <p:cNvPr id="3" name="Content Placeholder 2"/>
          <p:cNvSpPr>
            <a:spLocks noGrp="1"/>
          </p:cNvSpPr>
          <p:nvPr>
            <p:ph idx="1"/>
          </p:nvPr>
        </p:nvSpPr>
        <p:spPr>
          <a:xfrm>
            <a:off x="677334" y="1629317"/>
            <a:ext cx="9491574" cy="4687075"/>
          </a:xfrm>
        </p:spPr>
        <p:txBody>
          <a:bodyPr vert="horz" lIns="91440" tIns="45720" rIns="91440" bIns="45720" rtlCol="0" anchor="t">
            <a:normAutofit lnSpcReduction="10000"/>
          </a:bodyPr>
          <a:lstStyle/>
          <a:p>
            <a:r>
              <a:rPr lang="nl-NL"/>
              <a:t>Activiteitenkalender;</a:t>
            </a:r>
          </a:p>
          <a:p>
            <a:r>
              <a:rPr lang="nl-NL"/>
              <a:t>Keuze van het 1 op 1 project in functie van de </a:t>
            </a:r>
            <a:r>
              <a:rPr lang="nl-NL" err="1"/>
              <a:t>digisprong</a:t>
            </a:r>
            <a:r>
              <a:rPr lang="nl-NL"/>
              <a:t>;</a:t>
            </a:r>
          </a:p>
          <a:p>
            <a:r>
              <a:rPr lang="nl-NL"/>
              <a:t>Aanvullingen op het schoolreglement.</a:t>
            </a:r>
          </a:p>
          <a:p>
            <a:pPr marL="0" indent="0">
              <a:buNone/>
            </a:pPr>
            <a:endParaRPr lang="nl-NL"/>
          </a:p>
          <a:p>
            <a:pPr marL="0" indent="0">
              <a:buNone/>
            </a:pPr>
            <a:r>
              <a:rPr lang="nl-NL"/>
              <a:t>Informatief:</a:t>
            </a:r>
          </a:p>
          <a:p>
            <a:r>
              <a:rPr lang="nl-NL"/>
              <a:t>Start </a:t>
            </a:r>
            <a:r>
              <a:rPr lang="nl-NL" err="1"/>
              <a:t>GWP’s</a:t>
            </a:r>
            <a:r>
              <a:rPr lang="nl-NL"/>
              <a:t> en teambuildingsactiviteiten;</a:t>
            </a:r>
          </a:p>
          <a:p>
            <a:r>
              <a:rPr lang="nl-NL"/>
              <a:t>Leerkrachtentekort;</a:t>
            </a:r>
          </a:p>
          <a:p>
            <a:r>
              <a:rPr lang="nl-NL"/>
              <a:t>Vandalisme;</a:t>
            </a:r>
          </a:p>
          <a:p>
            <a:r>
              <a:rPr lang="nl-BE"/>
              <a:t>Update werken nieuwe infra. Timing en mobiliteit;</a:t>
            </a:r>
          </a:p>
          <a:p>
            <a:r>
              <a:rPr lang="nl-BE" err="1"/>
              <a:t>Streetart</a:t>
            </a:r>
            <a:r>
              <a:rPr lang="nl-BE"/>
              <a:t> project gemeente Tervuren</a:t>
            </a:r>
          </a:p>
          <a:p>
            <a:r>
              <a:rPr lang="nl-BE"/>
              <a:t>Wat met afwezigheid, vroeger of later naar huis gaan bij het wegvallen van een vak</a:t>
            </a:r>
          </a:p>
          <a:p>
            <a:r>
              <a:rPr lang="nl-BE"/>
              <a:t>Verkiezingen RVB</a:t>
            </a:r>
          </a:p>
          <a:p>
            <a:endParaRPr lang="nl-BE"/>
          </a:p>
          <a:p>
            <a:endParaRPr lang="nl-BE"/>
          </a:p>
        </p:txBody>
      </p:sp>
    </p:spTree>
    <p:extLst>
      <p:ext uri="{BB962C8B-B14F-4D97-AF65-F5344CB8AC3E}">
        <p14:creationId xmlns:p14="http://schemas.microsoft.com/office/powerpoint/2010/main" val="1276031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Hoeveel leerlingen hebben reeds een laptop?</a:t>
            </a:r>
          </a:p>
        </p:txBody>
      </p:sp>
      <p:sp>
        <p:nvSpPr>
          <p:cNvPr id="3" name="Content Placeholder 2"/>
          <p:cNvSpPr>
            <a:spLocks noGrp="1"/>
          </p:cNvSpPr>
          <p:nvPr>
            <p:ph idx="1"/>
          </p:nvPr>
        </p:nvSpPr>
        <p:spPr>
          <a:xfrm>
            <a:off x="677334" y="2160589"/>
            <a:ext cx="4976334" cy="3880773"/>
          </a:xfrm>
        </p:spPr>
        <p:txBody>
          <a:bodyPr vert="horz" lIns="91440" tIns="45720" rIns="91440" bIns="45720" rtlCol="0" anchor="t">
            <a:normAutofit fontScale="92500" lnSpcReduction="20000"/>
          </a:bodyPr>
          <a:lstStyle/>
          <a:p>
            <a:r>
              <a:rPr lang="nl-BE"/>
              <a:t>Eerste jaar: 150 leerlingen</a:t>
            </a:r>
          </a:p>
          <a:p>
            <a:pPr marL="0" indent="0">
              <a:buNone/>
            </a:pPr>
            <a:r>
              <a:rPr lang="nl-BE"/>
              <a:t>     kopen: 99 leerlingen </a:t>
            </a:r>
          </a:p>
          <a:p>
            <a:pPr marL="0" indent="0">
              <a:buNone/>
            </a:pPr>
            <a:r>
              <a:rPr lang="nl-BE"/>
              <a:t>     huren: 46 leerlingen </a:t>
            </a:r>
          </a:p>
          <a:p>
            <a:pPr marL="0" indent="0">
              <a:buNone/>
            </a:pPr>
            <a:r>
              <a:rPr lang="nl-BE"/>
              <a:t>     sociaal: 1 leerling</a:t>
            </a:r>
          </a:p>
          <a:p>
            <a:pPr marL="0" indent="0">
              <a:buNone/>
            </a:pPr>
            <a:r>
              <a:rPr lang="nl-BE"/>
              <a:t>     geen keuze: 4 leerlingen        </a:t>
            </a:r>
          </a:p>
          <a:p>
            <a:pPr marL="0" indent="0">
              <a:buNone/>
            </a:pPr>
            <a:endParaRPr lang="nl-BE"/>
          </a:p>
          <a:p>
            <a:r>
              <a:rPr lang="nl-BE"/>
              <a:t>Derde jaar: 120 leerlingen</a:t>
            </a:r>
          </a:p>
          <a:p>
            <a:pPr marL="0" indent="0">
              <a:buNone/>
            </a:pPr>
            <a:r>
              <a:rPr lang="nl-BE"/>
              <a:t>     kopen: 68 leerlingen</a:t>
            </a:r>
          </a:p>
          <a:p>
            <a:pPr marL="0" indent="0">
              <a:buNone/>
            </a:pPr>
            <a:r>
              <a:rPr lang="nl-BE"/>
              <a:t>     huren: 26 leerlingen </a:t>
            </a:r>
          </a:p>
          <a:p>
            <a:pPr marL="0" indent="0">
              <a:buNone/>
            </a:pPr>
            <a:r>
              <a:rPr lang="nl-BE"/>
              <a:t>     sociaal: 1 leerling</a:t>
            </a:r>
          </a:p>
          <a:p>
            <a:pPr marL="0" indent="0">
              <a:buNone/>
            </a:pPr>
            <a:r>
              <a:rPr lang="nl-BE"/>
              <a:t>     geen keuze: 25 leerlingen</a:t>
            </a:r>
          </a:p>
        </p:txBody>
      </p:sp>
      <p:sp>
        <p:nvSpPr>
          <p:cNvPr id="4" name="Tekstvak 3">
            <a:extLst>
              <a:ext uri="{FF2B5EF4-FFF2-40B4-BE49-F238E27FC236}">
                <a16:creationId xmlns:a16="http://schemas.microsoft.com/office/drawing/2014/main" id="{DCF2DC4C-58FA-4B48-A647-F12A60E9D56E}"/>
              </a:ext>
            </a:extLst>
          </p:cNvPr>
          <p:cNvSpPr txBox="1"/>
          <p:nvPr/>
        </p:nvSpPr>
        <p:spPr>
          <a:xfrm>
            <a:off x="6456556" y="2754351"/>
            <a:ext cx="635110" cy="369332"/>
          </a:xfrm>
          <a:prstGeom prst="rect">
            <a:avLst/>
          </a:prstGeom>
          <a:noFill/>
        </p:spPr>
        <p:txBody>
          <a:bodyPr wrap="none" lIns="91440" tIns="45720" rIns="91440" bIns="45720" rtlCol="0" anchor="t">
            <a:spAutoFit/>
          </a:bodyPr>
          <a:lstStyle/>
          <a:p>
            <a:r>
              <a:rPr lang="nl-BE"/>
              <a:t>96 %</a:t>
            </a:r>
          </a:p>
        </p:txBody>
      </p:sp>
      <p:sp>
        <p:nvSpPr>
          <p:cNvPr id="5" name="Tekstvak 4">
            <a:extLst>
              <a:ext uri="{FF2B5EF4-FFF2-40B4-BE49-F238E27FC236}">
                <a16:creationId xmlns:a16="http://schemas.microsoft.com/office/drawing/2014/main" id="{21D72CE2-0628-9245-9539-B24C175FCC35}"/>
              </a:ext>
            </a:extLst>
          </p:cNvPr>
          <p:cNvSpPr txBox="1"/>
          <p:nvPr/>
        </p:nvSpPr>
        <p:spPr>
          <a:xfrm>
            <a:off x="6456556" y="4742935"/>
            <a:ext cx="566181" cy="369332"/>
          </a:xfrm>
          <a:prstGeom prst="rect">
            <a:avLst/>
          </a:prstGeom>
          <a:noFill/>
        </p:spPr>
        <p:txBody>
          <a:bodyPr wrap="none" lIns="91440" tIns="45720" rIns="91440" bIns="45720" rtlCol="0" anchor="t">
            <a:spAutoFit/>
          </a:bodyPr>
          <a:lstStyle/>
          <a:p>
            <a:r>
              <a:rPr lang="nl-BE"/>
              <a:t>78%</a:t>
            </a:r>
          </a:p>
        </p:txBody>
      </p:sp>
    </p:spTree>
    <p:extLst>
      <p:ext uri="{BB962C8B-B14F-4D97-AF65-F5344CB8AC3E}">
        <p14:creationId xmlns:p14="http://schemas.microsoft.com/office/powerpoint/2010/main" val="2809170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814" y="609600"/>
            <a:ext cx="9017812" cy="1320800"/>
          </a:xfrm>
        </p:spPr>
        <p:txBody>
          <a:bodyPr/>
          <a:lstStyle/>
          <a:p>
            <a:r>
              <a:rPr lang="nl-BE"/>
              <a:t>Welke programma’s worden geïntegreerd in het curriculum?</a:t>
            </a:r>
          </a:p>
        </p:txBody>
      </p:sp>
      <p:sp>
        <p:nvSpPr>
          <p:cNvPr id="3" name="Content Placeholder 2"/>
          <p:cNvSpPr>
            <a:spLocks noGrp="1"/>
          </p:cNvSpPr>
          <p:nvPr>
            <p:ph idx="1"/>
          </p:nvPr>
        </p:nvSpPr>
        <p:spPr>
          <a:xfrm>
            <a:off x="534908" y="2173115"/>
            <a:ext cx="11122184" cy="3880773"/>
          </a:xfrm>
        </p:spPr>
        <p:txBody>
          <a:bodyPr>
            <a:normAutofit/>
          </a:bodyPr>
          <a:lstStyle/>
          <a:p>
            <a:pPr marL="0" indent="0">
              <a:buNone/>
            </a:pPr>
            <a:r>
              <a:rPr lang="nl-BE"/>
              <a:t>                         kostprijs aanschaf door de school              kostprijs aanschaf door de leerling</a:t>
            </a:r>
          </a:p>
          <a:p>
            <a:r>
              <a:rPr lang="nl-BE"/>
              <a:t>Eerste jaar:               35 euro                                        office/ adobe:  245 euro + 235, 95 euro</a:t>
            </a:r>
          </a:p>
          <a:p>
            <a:r>
              <a:rPr lang="nl-BE"/>
              <a:t>Derde jaar:                35 euro                                        office /adobe:  245 euro + 235, 95 euro</a:t>
            </a:r>
          </a:p>
          <a:p>
            <a:endParaRPr lang="nl-BE"/>
          </a:p>
        </p:txBody>
      </p:sp>
      <p:pic>
        <p:nvPicPr>
          <p:cNvPr id="7" name="Afbeelding 6" descr="Afbeelding met tafel&#10;&#10;Automatisch gegenereerde beschrijving">
            <a:extLst>
              <a:ext uri="{FF2B5EF4-FFF2-40B4-BE49-F238E27FC236}">
                <a16:creationId xmlns:a16="http://schemas.microsoft.com/office/drawing/2014/main" id="{735653BF-AC5C-F742-BB81-954BDA59DD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390" y="3308035"/>
            <a:ext cx="3226063" cy="3549965"/>
          </a:xfrm>
          <a:prstGeom prst="rect">
            <a:avLst/>
          </a:prstGeom>
        </p:spPr>
      </p:pic>
    </p:spTree>
    <p:extLst>
      <p:ext uri="{BB962C8B-B14F-4D97-AF65-F5344CB8AC3E}">
        <p14:creationId xmlns:p14="http://schemas.microsoft.com/office/powerpoint/2010/main" val="1789796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Implementatiestrategie</a:t>
            </a:r>
          </a:p>
        </p:txBody>
      </p:sp>
      <p:sp>
        <p:nvSpPr>
          <p:cNvPr id="3" name="Content Placeholder 2"/>
          <p:cNvSpPr>
            <a:spLocks noGrp="1"/>
          </p:cNvSpPr>
          <p:nvPr>
            <p:ph idx="1"/>
          </p:nvPr>
        </p:nvSpPr>
        <p:spPr/>
        <p:txBody>
          <a:bodyPr/>
          <a:lstStyle/>
          <a:p>
            <a:r>
              <a:rPr lang="nl-BE"/>
              <a:t>Schema Sofie</a:t>
            </a:r>
          </a:p>
        </p:txBody>
      </p:sp>
      <p:pic>
        <p:nvPicPr>
          <p:cNvPr id="1026" name="Picture 2" descr="Afbeelding met tekst&#10;&#10;Automatisch gegenereerde beschrijving">
            <a:extLst>
              <a:ext uri="{FF2B5EF4-FFF2-40B4-BE49-F238E27FC236}">
                <a16:creationId xmlns:a16="http://schemas.microsoft.com/office/drawing/2014/main" id="{2CE33188-DCAC-45FA-999E-AC897D8DE8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4" y="1466462"/>
            <a:ext cx="8212118" cy="5269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177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Wat is het knelpunt</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endParaRPr lang="nl-BE"/>
          </a:p>
          <a:p>
            <a:r>
              <a:rPr lang="nl-BE"/>
              <a:t>kostprijs van de laptop</a:t>
            </a:r>
          </a:p>
          <a:p>
            <a:r>
              <a:rPr lang="nl-BE"/>
              <a:t>reeds in het bezit van eigen laptop</a:t>
            </a:r>
          </a:p>
          <a:p>
            <a:r>
              <a:rPr lang="nl-BE"/>
              <a:t>eigen laptop meebrengen naar school: zijn wij hiermee akkoord</a:t>
            </a:r>
          </a:p>
          <a:p>
            <a:r>
              <a:rPr lang="nl-BE"/>
              <a:t>zonder laptop of met laptop: hoe lesgeven? </a:t>
            </a:r>
          </a:p>
          <a:p>
            <a:r>
              <a:rPr lang="nl-BE"/>
              <a:t>extra kosten kopies?</a:t>
            </a:r>
          </a:p>
          <a:p>
            <a:pPr marL="0" indent="0">
              <a:buNone/>
            </a:pPr>
            <a:endParaRPr lang="nl-BE"/>
          </a:p>
          <a:p>
            <a:endParaRPr lang="nl-BE"/>
          </a:p>
        </p:txBody>
      </p:sp>
    </p:spTree>
    <p:extLst>
      <p:ext uri="{BB962C8B-B14F-4D97-AF65-F5344CB8AC3E}">
        <p14:creationId xmlns:p14="http://schemas.microsoft.com/office/powerpoint/2010/main" val="3195437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0589"/>
            <a:ext cx="9964162" cy="3880773"/>
          </a:xfrm>
        </p:spPr>
        <p:txBody>
          <a:bodyPr vert="horz" lIns="91440" tIns="45720" rIns="91440" bIns="45720" rtlCol="0" anchor="t">
            <a:normAutofit fontScale="25000" lnSpcReduction="20000"/>
          </a:bodyPr>
          <a:lstStyle/>
          <a:p>
            <a:pPr marL="0" indent="0">
              <a:buNone/>
            </a:pPr>
            <a:r>
              <a:rPr lang="nl-BE" sz="4800"/>
              <a:t>De schoolraad adviseert :</a:t>
            </a:r>
          </a:p>
          <a:p>
            <a:pPr marL="0" indent="0" fontAlgn="base">
              <a:buNone/>
            </a:pPr>
            <a:r>
              <a:rPr lang="nl-BE" sz="4800"/>
              <a:t>- rond het pedagogisch werken met laptops: de schoolraad gaat akkoord met de invoering en uitwerking van het digitaliseringsproces op school en in de klas.​</a:t>
            </a:r>
          </a:p>
          <a:p>
            <a:pPr marL="0" indent="0" fontAlgn="base">
              <a:buNone/>
            </a:pPr>
            <a:r>
              <a:rPr lang="nl-BE" sz="4800"/>
              <a:t>- rond het meebrengen van eigen laptops: de schoolraad adviseert om de visie van de school te implementeren en moedigt eigen laptop meebrengen niet aan.​</a:t>
            </a:r>
          </a:p>
          <a:p>
            <a:pPr marL="0" indent="0" fontAlgn="base">
              <a:buNone/>
            </a:pPr>
            <a:r>
              <a:rPr lang="nl-BE" sz="4800"/>
              <a:t>- rond het kopen/ huurkopen van een toestel: de schoolraad gaat akkoord met de optie van kopen of huurkopen in functie van service, connectiviteit en het vrijwaren van de leerkracht van </a:t>
            </a:r>
            <a:r>
              <a:rPr lang="nl-BE" sz="4800" err="1"/>
              <a:t>ict</a:t>
            </a:r>
            <a:r>
              <a:rPr lang="nl-BE" sz="4800"/>
              <a:t>-problemen. </a:t>
            </a:r>
            <a:r>
              <a:rPr lang="en-US" sz="4800"/>
              <a:t>​</a:t>
            </a:r>
            <a:endParaRPr lang="nl-BE" sz="4800"/>
          </a:p>
          <a:p>
            <a:pPr marL="0" indent="0" fontAlgn="base">
              <a:buNone/>
            </a:pPr>
            <a:r>
              <a:rPr lang="nl-BE" sz="4800"/>
              <a:t>- rond de prijs van het toestel: De schoolraad gaat akkoord met de prijs voor het toestel voor de eerste vier schooljaren (met start dit schooljaar in het eerste en derde jaar). Voor ouders die mindervermogend zijn zoekt de school oplossingen. ​</a:t>
            </a:r>
          </a:p>
          <a:p>
            <a:pPr marL="0" indent="0" fontAlgn="base">
              <a:buNone/>
            </a:pPr>
            <a:r>
              <a:rPr lang="nl-BE" sz="4800"/>
              <a:t>- rond de spreiding van de invoering laptops: Voor het vijfde leerjaar vraagt de schoolraad om ouders de keuze te laten tussen een duurder of goedkoper toestel. De school en scholengroep gaat hierbij op onderzoek en rapporteren hierover volgende bijeenkomst. Tevens wordt bij ouders van het vierde leerjaar een enquête afgenomen over de specificaties van het mogelijks eigen toestel thuis en de compatibiliteit met de werking op school. Björn en Alain bereiden deze enquête voor.​</a:t>
            </a:r>
          </a:p>
          <a:p>
            <a:pPr marL="0" indent="0" fontAlgn="base">
              <a:buNone/>
            </a:pPr>
            <a:endParaRPr lang="nl-BE" sz="4800"/>
          </a:p>
          <a:p>
            <a:pPr marL="0" indent="0" fontAlgn="base">
              <a:buNone/>
            </a:pPr>
            <a:r>
              <a:rPr lang="nl-BE" sz="4800"/>
              <a:t>- Verdere stappen in de participatie van ouders en leerlingen in het pedagogisch project?</a:t>
            </a:r>
            <a:r>
              <a:rPr lang="en-US" sz="4800"/>
              <a:t>​</a:t>
            </a:r>
            <a:endParaRPr lang="nl-BE" sz="4800"/>
          </a:p>
          <a:p>
            <a:pPr marL="0" indent="0" fontAlgn="base">
              <a:buNone/>
            </a:pPr>
            <a:r>
              <a:rPr lang="nl-BE" sz="4800"/>
              <a:t>De schoolraad vraagt om ouders te informeren over het laptopgebruik in de klas en het professionaliseren van leerkrachten. Leerlingen geven aan te willen meewerken aan het verhogen van de kwaliteit van het gebruik van laptops door hun stem weer te geven via een enquête.</a:t>
            </a:r>
            <a:r>
              <a:rPr lang="en-US" sz="4800"/>
              <a:t>​</a:t>
            </a:r>
            <a:endParaRPr lang="nl-BE" sz="4800"/>
          </a:p>
          <a:p>
            <a:pPr marL="0" indent="0" fontAlgn="base">
              <a:buNone/>
            </a:pPr>
            <a:r>
              <a:rPr lang="nl-BE" sz="4800"/>
              <a:t>Vraag van de schoolraad om een innovatieve school te bezoeken waar men gepersonaliseerd aan de slag gaat. </a:t>
            </a:r>
          </a:p>
          <a:p>
            <a:endParaRPr lang="nl-BE"/>
          </a:p>
        </p:txBody>
      </p:sp>
      <p:sp>
        <p:nvSpPr>
          <p:cNvPr id="4" name="Title 1">
            <a:extLst>
              <a:ext uri="{FF2B5EF4-FFF2-40B4-BE49-F238E27FC236}">
                <a16:creationId xmlns:a16="http://schemas.microsoft.com/office/drawing/2014/main" id="{6955EB20-4DE4-344B-9A17-01CB8AA27E5F}"/>
              </a:ext>
            </a:extLst>
          </p:cNvPr>
          <p:cNvSpPr txBox="1">
            <a:spLocks/>
          </p:cNvSpPr>
          <p:nvPr/>
        </p:nvSpPr>
        <p:spPr>
          <a:xfrm>
            <a:off x="844603" y="620751"/>
            <a:ext cx="8596668" cy="1320800"/>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BE"/>
              <a:t>Advies rond de verdere implementatie van het 1 op 1 project dit schooljaar in functie van de </a:t>
            </a:r>
            <a:r>
              <a:rPr lang="nl-BE" err="1"/>
              <a:t>digisprong</a:t>
            </a:r>
            <a:endParaRPr lang="nl-BE"/>
          </a:p>
        </p:txBody>
      </p:sp>
    </p:spTree>
    <p:extLst>
      <p:ext uri="{BB962C8B-B14F-4D97-AF65-F5344CB8AC3E}">
        <p14:creationId xmlns:p14="http://schemas.microsoft.com/office/powerpoint/2010/main" val="2175864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998" y="2527609"/>
            <a:ext cx="8596668" cy="1320800"/>
          </a:xfrm>
        </p:spPr>
        <p:txBody>
          <a:bodyPr/>
          <a:lstStyle/>
          <a:p>
            <a:r>
              <a:rPr lang="nl-BE"/>
              <a:t>Advies omtrent de aanvullingen op het schoolreglement </a:t>
            </a:r>
          </a:p>
        </p:txBody>
      </p:sp>
    </p:spTree>
    <p:extLst>
      <p:ext uri="{BB962C8B-B14F-4D97-AF65-F5344CB8AC3E}">
        <p14:creationId xmlns:p14="http://schemas.microsoft.com/office/powerpoint/2010/main" val="960867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820" y="2098805"/>
            <a:ext cx="9770559" cy="4591286"/>
          </a:xfrm>
        </p:spPr>
        <p:txBody>
          <a:bodyPr vert="horz" lIns="91440" tIns="45720" rIns="91440" bIns="45720" rtlCol="0" anchor="t">
            <a:normAutofit fontScale="77500" lnSpcReduction="20000"/>
          </a:bodyPr>
          <a:lstStyle/>
          <a:p>
            <a:r>
              <a:rPr lang="nl-BE"/>
              <a:t>Gebruik van media: </a:t>
            </a:r>
            <a:r>
              <a:rPr lang="nl-BE">
                <a:highlight>
                  <a:srgbClr val="FFFF00"/>
                </a:highlight>
              </a:rPr>
              <a:t>Beveiliging</a:t>
            </a:r>
            <a:endParaRPr lang="nl-NL">
              <a:highlight>
                <a:srgbClr val="FFFF00"/>
              </a:highlight>
            </a:endParaRPr>
          </a:p>
          <a:p>
            <a:pPr marL="0" indent="0">
              <a:buNone/>
            </a:pPr>
            <a:r>
              <a:rPr lang="nl-BE">
                <a:ea typeface="+mn-lt"/>
                <a:cs typeface="+mn-lt"/>
              </a:rPr>
              <a:t>Elke leerling beschikt over een </a:t>
            </a:r>
            <a:r>
              <a:rPr lang="nl-BE" b="1">
                <a:ea typeface="+mn-lt"/>
                <a:cs typeface="+mn-lt"/>
              </a:rPr>
              <a:t>Microsoft-account/Google Workspace account en Smartschoolaccount </a:t>
            </a:r>
            <a:r>
              <a:rPr lang="nl-BE">
                <a:ea typeface="+mn-lt"/>
                <a:cs typeface="+mn-lt"/>
              </a:rPr>
              <a:t>van de school. Dit account is van jou </a:t>
            </a:r>
            <a:r>
              <a:rPr lang="nl-BE" b="1">
                <a:ea typeface="+mn-lt"/>
                <a:cs typeface="+mn-lt"/>
              </a:rPr>
              <a:t>persoonlijk</a:t>
            </a:r>
            <a:r>
              <a:rPr lang="nl-BE">
                <a:ea typeface="+mn-lt"/>
                <a:cs typeface="+mn-lt"/>
              </a:rPr>
              <a:t> en wordt niet doorgegeven!  Deze accounts geven je toegang tot al jouw bestanden en heel wat online diensten! </a:t>
            </a:r>
          </a:p>
          <a:p>
            <a:pPr marL="0" indent="0">
              <a:buNone/>
            </a:pPr>
            <a:endParaRPr lang="nl-BE">
              <a:ea typeface="+mn-lt"/>
              <a:cs typeface="+mn-lt"/>
            </a:endParaRPr>
          </a:p>
          <a:p>
            <a:pPr marL="0" indent="0">
              <a:buNone/>
            </a:pPr>
            <a:r>
              <a:rPr lang="nl-BE">
                <a:ea typeface="+mn-lt"/>
                <a:cs typeface="+mn-lt"/>
              </a:rPr>
              <a:t>Je kiest je </a:t>
            </a:r>
            <a:r>
              <a:rPr lang="nl-BE" b="1">
                <a:ea typeface="+mn-lt"/>
                <a:cs typeface="+mn-lt"/>
              </a:rPr>
              <a:t>wachtwoord</a:t>
            </a:r>
            <a:r>
              <a:rPr lang="nl-BE">
                <a:ea typeface="+mn-lt"/>
                <a:cs typeface="+mn-lt"/>
              </a:rPr>
              <a:t> zelf en zorgt ervoor dit niet te vergeten. </a:t>
            </a:r>
            <a:br>
              <a:rPr lang="nl-BE">
                <a:ea typeface="+mn-lt"/>
                <a:cs typeface="+mn-lt"/>
              </a:rPr>
            </a:br>
            <a:r>
              <a:rPr lang="nl-BE">
                <a:ea typeface="+mn-lt"/>
                <a:cs typeface="+mn-lt"/>
              </a:rPr>
              <a:t> Tip: </a:t>
            </a:r>
            <a:r>
              <a:rPr lang="nl-BE">
                <a:solidFill>
                  <a:srgbClr val="FF0000"/>
                </a:solidFill>
                <a:ea typeface="+mn-lt"/>
                <a:cs typeface="+mn-lt"/>
              </a:rPr>
              <a:t>Een sterk paswoord </a:t>
            </a:r>
            <a:r>
              <a:rPr lang="nl-BE">
                <a:ea typeface="+mn-lt"/>
                <a:cs typeface="+mn-lt"/>
              </a:rPr>
              <a:t>voldoet aan volgende (minimum)voorwaarden: </a:t>
            </a:r>
            <a:endParaRPr lang="nl-BE"/>
          </a:p>
          <a:p>
            <a:pPr marL="457200" lvl="1" indent="0">
              <a:buNone/>
            </a:pPr>
            <a:r>
              <a:rPr lang="nl-BE">
                <a:ea typeface="+mn-lt"/>
                <a:cs typeface="+mn-lt"/>
              </a:rPr>
              <a:t>Minstens 8 tekens lang</a:t>
            </a:r>
            <a:r>
              <a:rPr lang="nl">
                <a:ea typeface="+mn-lt"/>
                <a:cs typeface="+mn-lt"/>
              </a:rPr>
              <a:t> </a:t>
            </a:r>
            <a:endParaRPr lang="nl-BE"/>
          </a:p>
          <a:p>
            <a:pPr marL="457200" lvl="1" indent="0">
              <a:buNone/>
            </a:pPr>
            <a:r>
              <a:rPr lang="nl-BE">
                <a:ea typeface="+mn-lt"/>
                <a:cs typeface="+mn-lt"/>
              </a:rPr>
              <a:t>Minstens 1 hoofdletter</a:t>
            </a:r>
            <a:r>
              <a:rPr lang="nl">
                <a:ea typeface="+mn-lt"/>
                <a:cs typeface="+mn-lt"/>
              </a:rPr>
              <a:t> </a:t>
            </a:r>
            <a:endParaRPr lang="nl-BE"/>
          </a:p>
          <a:p>
            <a:pPr marL="457200" lvl="1" indent="0">
              <a:buNone/>
            </a:pPr>
            <a:r>
              <a:rPr lang="nl-BE">
                <a:ea typeface="+mn-lt"/>
                <a:cs typeface="+mn-lt"/>
              </a:rPr>
              <a:t>Minstens 1 cijfer</a:t>
            </a:r>
            <a:r>
              <a:rPr lang="nl">
                <a:ea typeface="+mn-lt"/>
                <a:cs typeface="+mn-lt"/>
              </a:rPr>
              <a:t> </a:t>
            </a:r>
            <a:endParaRPr lang="nl-BE"/>
          </a:p>
          <a:p>
            <a:pPr marL="457200" lvl="1" indent="0">
              <a:buNone/>
            </a:pPr>
            <a:r>
              <a:rPr lang="nl-BE">
                <a:ea typeface="+mn-lt"/>
                <a:cs typeface="+mn-lt"/>
              </a:rPr>
              <a:t>Minstens 1 speciaal karakter (* - _ ? ! &lt; &gt;)</a:t>
            </a:r>
            <a:r>
              <a:rPr lang="nl">
                <a:ea typeface="+mn-lt"/>
                <a:cs typeface="+mn-lt"/>
              </a:rPr>
              <a:t> </a:t>
            </a:r>
            <a:endParaRPr lang="nl-BE"/>
          </a:p>
          <a:p>
            <a:pPr marL="0" indent="0">
              <a:buNone/>
            </a:pPr>
            <a:r>
              <a:rPr lang="nl-BE">
                <a:ea typeface="+mn-lt"/>
                <a:cs typeface="+mn-lt"/>
              </a:rPr>
              <a:t>Al je </a:t>
            </a:r>
            <a:r>
              <a:rPr lang="nl-BE" b="1">
                <a:solidFill>
                  <a:srgbClr val="FF0000"/>
                </a:solidFill>
                <a:ea typeface="+mn-lt"/>
                <a:cs typeface="+mn-lt"/>
              </a:rPr>
              <a:t>documenten en bestanden</a:t>
            </a:r>
            <a:r>
              <a:rPr lang="nl-BE">
                <a:solidFill>
                  <a:srgbClr val="FF0000"/>
                </a:solidFill>
                <a:ea typeface="+mn-lt"/>
                <a:cs typeface="+mn-lt"/>
              </a:rPr>
              <a:t> bewaar je steeds </a:t>
            </a:r>
            <a:r>
              <a:rPr lang="nl-BE" b="1">
                <a:solidFill>
                  <a:srgbClr val="FF0000"/>
                </a:solidFill>
                <a:ea typeface="+mn-lt"/>
                <a:cs typeface="+mn-lt"/>
              </a:rPr>
              <a:t>online</a:t>
            </a:r>
            <a:r>
              <a:rPr lang="nl-BE" b="1">
                <a:ea typeface="+mn-lt"/>
                <a:cs typeface="+mn-lt"/>
              </a:rPr>
              <a:t>: </a:t>
            </a:r>
            <a:r>
              <a:rPr lang="nl-BE">
                <a:ea typeface="+mn-lt"/>
                <a:cs typeface="+mn-lt"/>
              </a:rPr>
              <a:t>OneDrive/Google Drive/Smartschool. Enkel indien nodig en op vraag van de leerkracht kan je content downloaden om offline te werken. </a:t>
            </a:r>
            <a:endParaRPr lang="nl-BE"/>
          </a:p>
          <a:p>
            <a:pPr marL="0" indent="0">
              <a:buNone/>
            </a:pPr>
            <a:r>
              <a:rPr lang="nl-BE">
                <a:ea typeface="+mn-lt"/>
                <a:cs typeface="+mn-lt"/>
              </a:rPr>
              <a:t>Tijdens de lessen worden </a:t>
            </a:r>
            <a:r>
              <a:rPr lang="nl-BE">
                <a:solidFill>
                  <a:srgbClr val="FF0000"/>
                </a:solidFill>
                <a:ea typeface="+mn-lt"/>
                <a:cs typeface="+mn-lt"/>
              </a:rPr>
              <a:t>enkel toepassingen gebruikt die </a:t>
            </a:r>
            <a:r>
              <a:rPr lang="nl-BE" b="1">
                <a:solidFill>
                  <a:srgbClr val="FF0000"/>
                </a:solidFill>
                <a:ea typeface="+mn-lt"/>
                <a:cs typeface="+mn-lt"/>
              </a:rPr>
              <a:t>noodzakelijk zijn voor de activiteiten.</a:t>
            </a:r>
            <a:r>
              <a:rPr lang="nl">
                <a:ea typeface="+mn-lt"/>
                <a:cs typeface="+mn-lt"/>
              </a:rPr>
              <a:t> </a:t>
            </a:r>
            <a:endParaRPr lang="nl-BE"/>
          </a:p>
          <a:p>
            <a:pPr marL="0" indent="0">
              <a:buNone/>
            </a:pPr>
            <a:r>
              <a:rPr lang="nl-BE">
                <a:solidFill>
                  <a:srgbClr val="FF0000"/>
                </a:solidFill>
                <a:ea typeface="+mn-lt"/>
                <a:cs typeface="+mn-lt"/>
              </a:rPr>
              <a:t>Het </a:t>
            </a:r>
            <a:r>
              <a:rPr lang="nl-BE" b="1">
                <a:solidFill>
                  <a:srgbClr val="FF0000"/>
                </a:solidFill>
                <a:ea typeface="+mn-lt"/>
                <a:cs typeface="+mn-lt"/>
              </a:rPr>
              <a:t>surfgedrag </a:t>
            </a:r>
            <a:r>
              <a:rPr lang="nl-BE">
                <a:ea typeface="+mn-lt"/>
                <a:cs typeface="+mn-lt"/>
              </a:rPr>
              <a:t>van leerlingen wordt op school </a:t>
            </a:r>
            <a:r>
              <a:rPr lang="nl-BE" b="1">
                <a:solidFill>
                  <a:srgbClr val="FF0000"/>
                </a:solidFill>
                <a:ea typeface="+mn-lt"/>
                <a:cs typeface="+mn-lt"/>
              </a:rPr>
              <a:t>gemonitord</a:t>
            </a:r>
            <a:r>
              <a:rPr lang="nl-BE" b="1">
                <a:ea typeface="+mn-lt"/>
                <a:cs typeface="+mn-lt"/>
              </a:rPr>
              <a:t> </a:t>
            </a:r>
            <a:r>
              <a:rPr lang="nl-BE">
                <a:ea typeface="+mn-lt"/>
                <a:cs typeface="+mn-lt"/>
              </a:rPr>
              <a:t>zodat er kan worden ingegrepen bij misbruik.</a:t>
            </a:r>
            <a:r>
              <a:rPr lang="nl">
                <a:ea typeface="+mn-lt"/>
                <a:cs typeface="+mn-lt"/>
              </a:rPr>
              <a:t> </a:t>
            </a:r>
            <a:endParaRPr lang="nl-BE"/>
          </a:p>
          <a:p>
            <a:pPr marL="0" indent="0">
              <a:buNone/>
            </a:pPr>
            <a:endParaRPr lang="nl-BE"/>
          </a:p>
          <a:p>
            <a:pPr marL="0" indent="0">
              <a:buNone/>
            </a:pPr>
            <a:r>
              <a:rPr lang="nl-BE"/>
              <a:t>  </a:t>
            </a:r>
          </a:p>
          <a:p>
            <a:endParaRPr lang="nl-BE"/>
          </a:p>
        </p:txBody>
      </p:sp>
      <p:sp>
        <p:nvSpPr>
          <p:cNvPr id="4" name="Title 1">
            <a:extLst>
              <a:ext uri="{FF2B5EF4-FFF2-40B4-BE49-F238E27FC236}">
                <a16:creationId xmlns:a16="http://schemas.microsoft.com/office/drawing/2014/main" id="{6955EB20-4DE4-344B-9A17-01CB8AA27E5F}"/>
              </a:ext>
            </a:extLst>
          </p:cNvPr>
          <p:cNvSpPr txBox="1">
            <a:spLocks/>
          </p:cNvSpPr>
          <p:nvPr/>
        </p:nvSpPr>
        <p:spPr>
          <a:xfrm>
            <a:off x="844603" y="620751"/>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BE">
                <a:ea typeface="+mj-lt"/>
                <a:cs typeface="+mj-lt"/>
              </a:rPr>
              <a:t>Advies omtrent de aanvullingen op het schoolreglement </a:t>
            </a:r>
            <a:endParaRPr lang="nl-NL"/>
          </a:p>
        </p:txBody>
      </p:sp>
    </p:spTree>
    <p:extLst>
      <p:ext uri="{BB962C8B-B14F-4D97-AF65-F5344CB8AC3E}">
        <p14:creationId xmlns:p14="http://schemas.microsoft.com/office/powerpoint/2010/main" val="2065601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0589"/>
            <a:ext cx="10089775" cy="5023772"/>
          </a:xfrm>
        </p:spPr>
        <p:txBody>
          <a:bodyPr vert="horz" lIns="91440" tIns="45720" rIns="91440" bIns="45720" rtlCol="0" anchor="t">
            <a:normAutofit fontScale="77500" lnSpcReduction="20000"/>
          </a:bodyPr>
          <a:lstStyle/>
          <a:p>
            <a:r>
              <a:rPr lang="nl" b="1">
                <a:ea typeface="+mn-lt"/>
                <a:cs typeface="+mn-lt"/>
              </a:rPr>
              <a:t> </a:t>
            </a:r>
            <a:r>
              <a:rPr lang="nl-BE" b="1">
                <a:ea typeface="+mn-lt"/>
                <a:cs typeface="+mn-lt"/>
              </a:rPr>
              <a:t>Omgaan met devices in het één-op-één project</a:t>
            </a:r>
            <a:r>
              <a:rPr lang="nl" b="1">
                <a:ea typeface="+mn-lt"/>
                <a:cs typeface="+mn-lt"/>
              </a:rPr>
              <a:t> </a:t>
            </a:r>
            <a:r>
              <a:rPr lang="nl-BE">
                <a:ea typeface="+mn-lt"/>
                <a:cs typeface="+mn-lt"/>
              </a:rPr>
              <a:t> </a:t>
            </a:r>
            <a:endParaRPr lang="nl-NL"/>
          </a:p>
          <a:p>
            <a:pPr marL="0" indent="0">
              <a:buNone/>
            </a:pPr>
            <a:r>
              <a:rPr lang="nl-BE">
                <a:ea typeface="+mn-lt"/>
                <a:cs typeface="+mn-lt"/>
              </a:rPr>
              <a:t>Afspraken met leerlingen bij het Eén-op-één project (laptop per leerling</a:t>
            </a:r>
            <a:r>
              <a:rPr lang="nl-BE" b="1">
                <a:ea typeface="+mn-lt"/>
                <a:cs typeface="+mn-lt"/>
              </a:rPr>
              <a:t>)</a:t>
            </a:r>
            <a:r>
              <a:rPr lang="nl" b="1">
                <a:ea typeface="+mn-lt"/>
                <a:cs typeface="+mn-lt"/>
              </a:rPr>
              <a:t> </a:t>
            </a:r>
            <a:endParaRPr lang="nl-BE"/>
          </a:p>
          <a:p>
            <a:pPr marL="0" indent="0">
              <a:buNone/>
            </a:pPr>
            <a:r>
              <a:rPr lang="nl-BE">
                <a:ea typeface="+mn-lt"/>
                <a:cs typeface="+mn-lt"/>
              </a:rPr>
              <a:t>omtrent het gebruik van toestellen, de veiligheid, nettiquette en herstel, diefstal en service </a:t>
            </a:r>
            <a:endParaRPr lang="nl-BE"/>
          </a:p>
          <a:p>
            <a:pPr marL="0" indent="0">
              <a:buNone/>
            </a:pPr>
            <a:endParaRPr lang="nl-BE">
              <a:ea typeface="+mn-lt"/>
              <a:cs typeface="+mn-lt"/>
            </a:endParaRPr>
          </a:p>
          <a:p>
            <a:pPr marL="0" indent="0">
              <a:buNone/>
            </a:pPr>
            <a:r>
              <a:rPr lang="nl-BE">
                <a:ea typeface="+mn-lt"/>
                <a:cs typeface="+mn-lt"/>
              </a:rPr>
              <a:t> Flexibel leren als uitgangspunt </a:t>
            </a:r>
            <a:endParaRPr lang="nl-BE"/>
          </a:p>
          <a:p>
            <a:pPr marL="0" indent="0">
              <a:buNone/>
            </a:pPr>
            <a:endParaRPr lang="nl-BE">
              <a:ea typeface="+mn-lt"/>
              <a:cs typeface="+mn-lt"/>
            </a:endParaRPr>
          </a:p>
          <a:p>
            <a:pPr>
              <a:buFont typeface="Wingdings 3"/>
              <a:buChar char=""/>
            </a:pPr>
            <a:r>
              <a:rPr lang="nl-BE">
                <a:ea typeface="+mn-lt"/>
                <a:cs typeface="+mn-lt"/>
              </a:rPr>
              <a:t>Elke leerling</a:t>
            </a:r>
            <a:r>
              <a:rPr lang="nl-BE">
                <a:solidFill>
                  <a:srgbClr val="FF0000"/>
                </a:solidFill>
                <a:ea typeface="+mn-lt"/>
                <a:cs typeface="+mn-lt"/>
              </a:rPr>
              <a:t> koopt een eigen toestel aan </a:t>
            </a:r>
            <a:r>
              <a:rPr lang="nl-BE" b="1">
                <a:solidFill>
                  <a:srgbClr val="FF0000"/>
                </a:solidFill>
                <a:ea typeface="+mn-lt"/>
                <a:cs typeface="+mn-lt"/>
              </a:rPr>
              <a:t>via de school</a:t>
            </a:r>
            <a:r>
              <a:rPr lang="nl-BE">
                <a:ea typeface="+mn-lt"/>
                <a:cs typeface="+mn-lt"/>
              </a:rPr>
              <a:t>, een laptop van thuis meebrengen is niet toegelaten.  Alles over het financieringsmodel en de afbetalingsmogelijkheden krijgen ouders via Signpost. </a:t>
            </a:r>
            <a:endParaRPr lang="nl-BE"/>
          </a:p>
          <a:p>
            <a:pPr>
              <a:buFont typeface="Wingdings 3"/>
              <a:buChar char=""/>
            </a:pPr>
            <a:r>
              <a:rPr lang="nl">
                <a:ea typeface="+mn-lt"/>
                <a:cs typeface="+mn-lt"/>
              </a:rPr>
              <a:t> </a:t>
            </a:r>
            <a:r>
              <a:rPr lang="nl-BE">
                <a:ea typeface="+mn-lt"/>
                <a:cs typeface="+mn-lt"/>
              </a:rPr>
              <a:t>Je brengt je </a:t>
            </a:r>
            <a:r>
              <a:rPr lang="nl-BE" b="1">
                <a:ea typeface="+mn-lt"/>
                <a:cs typeface="+mn-lt"/>
              </a:rPr>
              <a:t>laptop </a:t>
            </a:r>
            <a:r>
              <a:rPr lang="nl-BE">
                <a:ea typeface="+mn-lt"/>
                <a:cs typeface="+mn-lt"/>
              </a:rPr>
              <a:t>en je </a:t>
            </a:r>
            <a:r>
              <a:rPr lang="nl-BE" b="1">
                <a:ea typeface="+mn-lt"/>
                <a:cs typeface="+mn-lt"/>
              </a:rPr>
              <a:t>lader, elke dag</a:t>
            </a:r>
            <a:r>
              <a:rPr lang="nl-BE">
                <a:ea typeface="+mn-lt"/>
                <a:cs typeface="+mn-lt"/>
              </a:rPr>
              <a:t> </a:t>
            </a:r>
            <a:r>
              <a:rPr lang="nl-BE">
                <a:solidFill>
                  <a:srgbClr val="FF0000"/>
                </a:solidFill>
                <a:ea typeface="+mn-lt"/>
                <a:cs typeface="+mn-lt"/>
              </a:rPr>
              <a:t>gebruiksklaar mee naar school</a:t>
            </a:r>
            <a:r>
              <a:rPr lang="nl-BE">
                <a:ea typeface="+mn-lt"/>
                <a:cs typeface="+mn-lt"/>
              </a:rPr>
              <a:t>.</a:t>
            </a:r>
            <a:r>
              <a:rPr lang="nl">
                <a:ea typeface="+mn-lt"/>
                <a:cs typeface="+mn-lt"/>
              </a:rPr>
              <a:t> </a:t>
            </a:r>
          </a:p>
          <a:p>
            <a:pPr>
              <a:buFont typeface="Wingdings 3"/>
              <a:buChar char=""/>
            </a:pPr>
            <a:r>
              <a:rPr lang="nl-BE">
                <a:ea typeface="+mn-lt"/>
                <a:cs typeface="+mn-lt"/>
              </a:rPr>
              <a:t>Je </a:t>
            </a:r>
            <a:r>
              <a:rPr lang="nl-BE" b="1">
                <a:ea typeface="+mn-lt"/>
                <a:cs typeface="+mn-lt"/>
              </a:rPr>
              <a:t>batterij</a:t>
            </a:r>
            <a:r>
              <a:rPr lang="nl-BE">
                <a:ea typeface="+mn-lt"/>
                <a:cs typeface="+mn-lt"/>
              </a:rPr>
              <a:t> heb je thuis steeds </a:t>
            </a:r>
            <a:r>
              <a:rPr lang="nl-BE" b="1">
                <a:ea typeface="+mn-lt"/>
                <a:cs typeface="+mn-lt"/>
              </a:rPr>
              <a:t>volledig opgeladen</a:t>
            </a:r>
            <a:r>
              <a:rPr lang="nl-BE">
                <a:ea typeface="+mn-lt"/>
                <a:cs typeface="+mn-lt"/>
              </a:rPr>
              <a:t>.  Je start de schooldag dus met een </a:t>
            </a:r>
            <a:r>
              <a:rPr lang="nl-BE">
                <a:solidFill>
                  <a:srgbClr val="FF0000"/>
                </a:solidFill>
                <a:ea typeface="+mn-lt"/>
                <a:cs typeface="+mn-lt"/>
              </a:rPr>
              <a:t>volle batterij</a:t>
            </a:r>
            <a:r>
              <a:rPr lang="nl-BE">
                <a:ea typeface="+mn-lt"/>
                <a:cs typeface="+mn-lt"/>
              </a:rPr>
              <a:t>.  Doorheen de dag kan je je laptop opladen in het lokaal waar je les hebt.  Sommige toepassingen verbruiken meer batterij.</a:t>
            </a:r>
            <a:r>
              <a:rPr lang="nl">
                <a:ea typeface="+mn-lt"/>
                <a:cs typeface="+mn-lt"/>
              </a:rPr>
              <a:t> </a:t>
            </a:r>
            <a:endParaRPr lang="nl-BE"/>
          </a:p>
          <a:p>
            <a:pPr>
              <a:buFont typeface="Wingdings 3"/>
              <a:buChar char=""/>
            </a:pPr>
            <a:r>
              <a:rPr lang="nl-BE">
                <a:ea typeface="+mn-lt"/>
                <a:cs typeface="+mn-lt"/>
              </a:rPr>
              <a:t>Je hebt verplicht ook steeds </a:t>
            </a:r>
            <a:r>
              <a:rPr lang="nl-BE" b="1">
                <a:solidFill>
                  <a:srgbClr val="FF0000"/>
                </a:solidFill>
                <a:ea typeface="+mn-lt"/>
                <a:cs typeface="+mn-lt"/>
              </a:rPr>
              <a:t>oortjes of een hoofdtelefoon</a:t>
            </a:r>
            <a:r>
              <a:rPr lang="nl-BE">
                <a:solidFill>
                  <a:srgbClr val="FF0000"/>
                </a:solidFill>
                <a:ea typeface="+mn-lt"/>
                <a:cs typeface="+mn-lt"/>
              </a:rPr>
              <a:t> bij die werken op deze laptop (met draad,</a:t>
            </a:r>
            <a:r>
              <a:rPr lang="nl-BE">
                <a:ea typeface="+mn-lt"/>
                <a:cs typeface="+mn-lt"/>
              </a:rPr>
              <a:t> geen bluetooth). </a:t>
            </a:r>
            <a:endParaRPr lang="nl-BE"/>
          </a:p>
          <a:p>
            <a:pPr>
              <a:buFont typeface="Wingdings 3"/>
              <a:buChar char=""/>
            </a:pPr>
            <a:r>
              <a:rPr lang="nl-BE">
                <a:ea typeface="+mn-lt"/>
                <a:cs typeface="+mn-lt"/>
              </a:rPr>
              <a:t>Elke leerling heeft zijn/haar eigen toestel en kan zelf programma’s, apparatuur installeren, instellingen aanpassen, … </a:t>
            </a:r>
            <a:r>
              <a:rPr lang="nl-BE" b="1">
                <a:ea typeface="+mn-lt"/>
                <a:cs typeface="+mn-lt"/>
              </a:rPr>
              <a:t>maar niet op schoo</a:t>
            </a:r>
            <a:r>
              <a:rPr lang="nl-BE">
                <a:ea typeface="+mn-lt"/>
                <a:cs typeface="+mn-lt"/>
              </a:rPr>
              <a:t>l.  Software die je nodig hebt voor je schoolopdrachten zal reeds geïnstalleerd zijn en wordt niet verwijderd.</a:t>
            </a:r>
            <a:r>
              <a:rPr lang="nl">
                <a:ea typeface="+mn-lt"/>
                <a:cs typeface="+mn-lt"/>
              </a:rPr>
              <a:t>  </a:t>
            </a:r>
            <a:endParaRPr lang="nl-BE"/>
          </a:p>
          <a:p>
            <a:pPr marL="0" indent="0">
              <a:buNone/>
            </a:pPr>
            <a:endParaRPr lang="nl-BE"/>
          </a:p>
          <a:p>
            <a:pPr marL="0" indent="0">
              <a:buNone/>
            </a:pPr>
            <a:endParaRPr lang="nl-BE"/>
          </a:p>
          <a:p>
            <a:pPr marL="0" indent="0">
              <a:buNone/>
            </a:pPr>
            <a:r>
              <a:rPr lang="nl-BE"/>
              <a:t>  </a:t>
            </a:r>
          </a:p>
          <a:p>
            <a:endParaRPr lang="nl-BE"/>
          </a:p>
        </p:txBody>
      </p:sp>
      <p:sp>
        <p:nvSpPr>
          <p:cNvPr id="4" name="Title 1">
            <a:extLst>
              <a:ext uri="{FF2B5EF4-FFF2-40B4-BE49-F238E27FC236}">
                <a16:creationId xmlns:a16="http://schemas.microsoft.com/office/drawing/2014/main" id="{6955EB20-4DE4-344B-9A17-01CB8AA27E5F}"/>
              </a:ext>
            </a:extLst>
          </p:cNvPr>
          <p:cNvSpPr txBox="1">
            <a:spLocks/>
          </p:cNvSpPr>
          <p:nvPr/>
        </p:nvSpPr>
        <p:spPr>
          <a:xfrm>
            <a:off x="844603" y="620751"/>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BE">
                <a:ea typeface="+mj-lt"/>
                <a:cs typeface="+mj-lt"/>
              </a:rPr>
              <a:t>Advies omtrent de aanvullingen op het schoolreglement </a:t>
            </a:r>
            <a:endParaRPr lang="nl-NL"/>
          </a:p>
        </p:txBody>
      </p:sp>
    </p:spTree>
    <p:extLst>
      <p:ext uri="{BB962C8B-B14F-4D97-AF65-F5344CB8AC3E}">
        <p14:creationId xmlns:p14="http://schemas.microsoft.com/office/powerpoint/2010/main" val="1514251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995833"/>
            <a:ext cx="10604639" cy="5188528"/>
          </a:xfrm>
        </p:spPr>
        <p:txBody>
          <a:bodyPr vert="horz" lIns="91440" tIns="45720" rIns="91440" bIns="45720" rtlCol="0" anchor="t">
            <a:normAutofit fontScale="85000" lnSpcReduction="20000"/>
          </a:bodyPr>
          <a:lstStyle/>
          <a:p>
            <a:r>
              <a:rPr lang="nl" b="1">
                <a:ea typeface="+mn-lt"/>
                <a:cs typeface="+mn-lt"/>
              </a:rPr>
              <a:t> </a:t>
            </a:r>
            <a:r>
              <a:rPr lang="nl-BE" b="1">
                <a:ea typeface="+mn-lt"/>
                <a:cs typeface="+mn-lt"/>
              </a:rPr>
              <a:t>Omgaan met devices in het één-op-één project</a:t>
            </a:r>
            <a:r>
              <a:rPr lang="nl" b="1">
                <a:ea typeface="+mn-lt"/>
                <a:cs typeface="+mn-lt"/>
              </a:rPr>
              <a:t> </a:t>
            </a:r>
            <a:r>
              <a:rPr lang="nl-BE">
                <a:ea typeface="+mn-lt"/>
                <a:cs typeface="+mn-lt"/>
              </a:rPr>
              <a:t> </a:t>
            </a:r>
          </a:p>
          <a:p>
            <a:pPr marL="0" indent="0">
              <a:buNone/>
            </a:pPr>
            <a:r>
              <a:rPr lang="nl">
                <a:ea typeface="+mn-lt"/>
                <a:cs typeface="+mn-lt"/>
              </a:rPr>
              <a:t>Veiligheid </a:t>
            </a:r>
            <a:endParaRPr lang="nl-BE"/>
          </a:p>
          <a:p>
            <a:pPr marL="0" indent="0">
              <a:buNone/>
            </a:pPr>
            <a:endParaRPr lang="nl">
              <a:ea typeface="+mn-lt"/>
              <a:cs typeface="+mn-lt"/>
            </a:endParaRPr>
          </a:p>
          <a:p>
            <a:pPr marL="0" indent="0">
              <a:buNone/>
            </a:pPr>
            <a:r>
              <a:rPr lang="nl">
                <a:ea typeface="+mn-lt"/>
                <a:cs typeface="+mn-lt"/>
              </a:rPr>
              <a:t>Je</a:t>
            </a:r>
            <a:r>
              <a:rPr lang="nl">
                <a:solidFill>
                  <a:srgbClr val="FF0000"/>
                </a:solidFill>
                <a:ea typeface="+mn-lt"/>
                <a:cs typeface="+mn-lt"/>
              </a:rPr>
              <a:t> leent</a:t>
            </a:r>
            <a:r>
              <a:rPr lang="nl">
                <a:ea typeface="+mn-lt"/>
                <a:cs typeface="+mn-lt"/>
              </a:rPr>
              <a:t> je laptop </a:t>
            </a:r>
            <a:r>
              <a:rPr lang="nl">
                <a:solidFill>
                  <a:srgbClr val="FF0000"/>
                </a:solidFill>
                <a:ea typeface="+mn-lt"/>
                <a:cs typeface="+mn-lt"/>
              </a:rPr>
              <a:t>nooit uit</a:t>
            </a:r>
            <a:r>
              <a:rPr lang="nl">
                <a:ea typeface="+mn-lt"/>
                <a:cs typeface="+mn-lt"/>
              </a:rPr>
              <a:t>. </a:t>
            </a:r>
            <a:endParaRPr lang="nl"/>
          </a:p>
          <a:p>
            <a:pPr marL="0" indent="0">
              <a:buNone/>
            </a:pPr>
            <a:r>
              <a:rPr lang="nl">
                <a:ea typeface="+mn-lt"/>
                <a:cs typeface="+mn-lt"/>
              </a:rPr>
              <a:t>Je voorziet onderaan je </a:t>
            </a:r>
            <a:r>
              <a:rPr lang="nl">
                <a:solidFill>
                  <a:srgbClr val="FF0000"/>
                </a:solidFill>
                <a:ea typeface="+mn-lt"/>
                <a:cs typeface="+mn-lt"/>
              </a:rPr>
              <a:t>laptop je naam en klas aan de hand van een etiket</a:t>
            </a:r>
            <a:r>
              <a:rPr lang="nl">
                <a:ea typeface="+mn-lt"/>
                <a:cs typeface="+mn-lt"/>
              </a:rPr>
              <a:t>. </a:t>
            </a:r>
          </a:p>
          <a:p>
            <a:pPr marL="0" indent="0">
              <a:buNone/>
            </a:pPr>
            <a:r>
              <a:rPr lang="nl">
                <a:ea typeface="+mn-lt"/>
                <a:cs typeface="+mn-lt"/>
              </a:rPr>
              <a:t>Je </a:t>
            </a:r>
            <a:r>
              <a:rPr lang="nl" b="1">
                <a:solidFill>
                  <a:srgbClr val="FF0000"/>
                </a:solidFill>
                <a:ea typeface="+mn-lt"/>
                <a:cs typeface="+mn-lt"/>
              </a:rPr>
              <a:t>transporteert</a:t>
            </a:r>
            <a:r>
              <a:rPr lang="nl">
                <a:solidFill>
                  <a:srgbClr val="FF0000"/>
                </a:solidFill>
                <a:ea typeface="+mn-lt"/>
                <a:cs typeface="+mn-lt"/>
              </a:rPr>
              <a:t> </a:t>
            </a:r>
            <a:r>
              <a:rPr lang="nl">
                <a:ea typeface="+mn-lt"/>
                <a:cs typeface="+mn-lt"/>
              </a:rPr>
              <a:t>je laptop steeds </a:t>
            </a:r>
            <a:r>
              <a:rPr lang="nl" b="1">
                <a:ea typeface="+mn-lt"/>
                <a:cs typeface="+mn-lt"/>
              </a:rPr>
              <a:t>in de </a:t>
            </a:r>
            <a:r>
              <a:rPr lang="nl" b="1">
                <a:solidFill>
                  <a:srgbClr val="FF0000"/>
                </a:solidFill>
                <a:ea typeface="+mn-lt"/>
                <a:cs typeface="+mn-lt"/>
              </a:rPr>
              <a:t>meegeleverde beschermhoes</a:t>
            </a:r>
            <a:r>
              <a:rPr lang="nl">
                <a:ea typeface="+mn-lt"/>
                <a:cs typeface="+mn-lt"/>
              </a:rPr>
              <a:t>. Je kan de laptop mét hoes best ook in je boekentas meenemen. Dit zorgt voor extra bescherming. </a:t>
            </a:r>
            <a:endParaRPr lang="nl-BE"/>
          </a:p>
          <a:p>
            <a:pPr marL="0" indent="0">
              <a:buNone/>
            </a:pPr>
            <a:r>
              <a:rPr lang="nl">
                <a:ea typeface="+mn-lt"/>
                <a:cs typeface="+mn-lt"/>
              </a:rPr>
              <a:t>Je laat je laptop </a:t>
            </a:r>
            <a:r>
              <a:rPr lang="nl" b="1">
                <a:solidFill>
                  <a:srgbClr val="FF0000"/>
                </a:solidFill>
                <a:ea typeface="+mn-lt"/>
                <a:cs typeface="+mn-lt"/>
              </a:rPr>
              <a:t>nooit</a:t>
            </a:r>
            <a:r>
              <a:rPr lang="nl" b="1">
                <a:ea typeface="+mn-lt"/>
                <a:cs typeface="+mn-lt"/>
              </a:rPr>
              <a:t> ergens </a:t>
            </a:r>
            <a:r>
              <a:rPr lang="nl" b="1">
                <a:solidFill>
                  <a:srgbClr val="FF0000"/>
                </a:solidFill>
                <a:ea typeface="+mn-lt"/>
                <a:cs typeface="+mn-lt"/>
              </a:rPr>
              <a:t>onbewaakt achter</a:t>
            </a:r>
            <a:r>
              <a:rPr lang="nl">
                <a:ea typeface="+mn-lt"/>
                <a:cs typeface="+mn-lt"/>
              </a:rPr>
              <a:t>: je </a:t>
            </a:r>
            <a:r>
              <a:rPr lang="nl">
                <a:solidFill>
                  <a:srgbClr val="FF0000"/>
                </a:solidFill>
                <a:ea typeface="+mn-lt"/>
                <a:cs typeface="+mn-lt"/>
              </a:rPr>
              <a:t>bergt hem op in je </a:t>
            </a:r>
            <a:r>
              <a:rPr lang="nl" b="1">
                <a:solidFill>
                  <a:srgbClr val="FF0000"/>
                </a:solidFill>
                <a:ea typeface="+mn-lt"/>
                <a:cs typeface="+mn-lt"/>
              </a:rPr>
              <a:t>locker</a:t>
            </a:r>
            <a:r>
              <a:rPr lang="nl">
                <a:ea typeface="+mn-lt"/>
                <a:cs typeface="+mn-lt"/>
              </a:rPr>
              <a:t>. </a:t>
            </a:r>
            <a:endParaRPr lang="nl-BE">
              <a:ea typeface="+mn-lt"/>
              <a:cs typeface="+mn-lt"/>
            </a:endParaRPr>
          </a:p>
          <a:p>
            <a:pPr marL="0" indent="0">
              <a:buNone/>
            </a:pPr>
            <a:endParaRPr lang="nl">
              <a:ea typeface="+mn-lt"/>
              <a:cs typeface="+mn-lt"/>
            </a:endParaRPr>
          </a:p>
          <a:p>
            <a:pPr marL="0" indent="0">
              <a:buNone/>
            </a:pPr>
            <a:r>
              <a:rPr lang="nl">
                <a:ea typeface="+mn-lt"/>
                <a:cs typeface="+mn-lt"/>
              </a:rPr>
              <a:t>Nettiquette </a:t>
            </a:r>
            <a:endParaRPr lang="nl-BE"/>
          </a:p>
          <a:p>
            <a:pPr marL="0" indent="0">
              <a:buNone/>
            </a:pPr>
            <a:endParaRPr lang="nl">
              <a:ea typeface="+mn-lt"/>
              <a:cs typeface="+mn-lt"/>
            </a:endParaRPr>
          </a:p>
          <a:p>
            <a:pPr marL="0" indent="0">
              <a:buNone/>
            </a:pPr>
            <a:r>
              <a:rPr lang="nl">
                <a:ea typeface="+mn-lt"/>
                <a:cs typeface="+mn-lt"/>
              </a:rPr>
              <a:t>Het bekijken of verspreiden van pornografische, racistische, discriminerende of anderszins </a:t>
            </a:r>
            <a:r>
              <a:rPr lang="nl" b="1">
                <a:solidFill>
                  <a:srgbClr val="FF0000"/>
                </a:solidFill>
                <a:ea typeface="+mn-lt"/>
                <a:cs typeface="+mn-lt"/>
              </a:rPr>
              <a:t>aanstootgevende inhoud is ten strengste verboden</a:t>
            </a:r>
            <a:r>
              <a:rPr lang="nl">
                <a:solidFill>
                  <a:srgbClr val="FF0000"/>
                </a:solidFill>
                <a:ea typeface="+mn-lt"/>
                <a:cs typeface="+mn-lt"/>
              </a:rPr>
              <a:t>. </a:t>
            </a:r>
            <a:endParaRPr lang="nl-BE">
              <a:solidFill>
                <a:srgbClr val="FF0000"/>
              </a:solidFill>
              <a:ea typeface="+mn-lt"/>
              <a:cs typeface="+mn-lt"/>
            </a:endParaRPr>
          </a:p>
          <a:p>
            <a:pPr marL="0" indent="0">
              <a:buNone/>
            </a:pPr>
            <a:r>
              <a:rPr lang="nl">
                <a:ea typeface="+mn-lt"/>
                <a:cs typeface="+mn-lt"/>
              </a:rPr>
              <a:t>Bij het creëren van eigen materiaal dient ook steeds </a:t>
            </a:r>
            <a:r>
              <a:rPr lang="nl" b="1">
                <a:ea typeface="+mn-lt"/>
                <a:cs typeface="+mn-lt"/>
              </a:rPr>
              <a:t>auteursrecht, portretrecht en citaatrecht</a:t>
            </a:r>
            <a:r>
              <a:rPr lang="nl">
                <a:ea typeface="+mn-lt"/>
                <a:cs typeface="+mn-lt"/>
              </a:rPr>
              <a:t>, en bij extensie de privacywetgeving, </a:t>
            </a:r>
            <a:r>
              <a:rPr lang="nl">
                <a:solidFill>
                  <a:srgbClr val="FF0000"/>
                </a:solidFill>
                <a:ea typeface="+mn-lt"/>
                <a:cs typeface="+mn-lt"/>
              </a:rPr>
              <a:t>gerespecteerd</a:t>
            </a:r>
            <a:r>
              <a:rPr lang="nl">
                <a:ea typeface="+mn-lt"/>
                <a:cs typeface="+mn-lt"/>
              </a:rPr>
              <a:t> te worden</a:t>
            </a:r>
            <a:endParaRPr lang="nl-BE"/>
          </a:p>
          <a:p>
            <a:pPr marL="0" indent="0">
              <a:buNone/>
            </a:pPr>
            <a:endParaRPr lang="nl-BE"/>
          </a:p>
          <a:p>
            <a:pPr marL="0" indent="0">
              <a:buNone/>
            </a:pPr>
            <a:endParaRPr lang="nl-BE"/>
          </a:p>
          <a:p>
            <a:pPr marL="0" indent="0">
              <a:buNone/>
            </a:pPr>
            <a:r>
              <a:rPr lang="nl-BE"/>
              <a:t>  </a:t>
            </a:r>
          </a:p>
          <a:p>
            <a:endParaRPr lang="nl-BE"/>
          </a:p>
        </p:txBody>
      </p:sp>
      <p:sp>
        <p:nvSpPr>
          <p:cNvPr id="4" name="Title 1">
            <a:extLst>
              <a:ext uri="{FF2B5EF4-FFF2-40B4-BE49-F238E27FC236}">
                <a16:creationId xmlns:a16="http://schemas.microsoft.com/office/drawing/2014/main" id="{6955EB20-4DE4-344B-9A17-01CB8AA27E5F}"/>
              </a:ext>
            </a:extLst>
          </p:cNvPr>
          <p:cNvSpPr txBox="1">
            <a:spLocks/>
          </p:cNvSpPr>
          <p:nvPr/>
        </p:nvSpPr>
        <p:spPr>
          <a:xfrm>
            <a:off x="844603" y="620751"/>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BE">
                <a:ea typeface="+mj-lt"/>
                <a:cs typeface="+mj-lt"/>
              </a:rPr>
              <a:t>Advies omtrent de aanvullingen op het schoolreglement </a:t>
            </a:r>
            <a:endParaRPr lang="nl-NL"/>
          </a:p>
        </p:txBody>
      </p:sp>
    </p:spTree>
    <p:extLst>
      <p:ext uri="{BB962C8B-B14F-4D97-AF65-F5344CB8AC3E}">
        <p14:creationId xmlns:p14="http://schemas.microsoft.com/office/powerpoint/2010/main" val="2146188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995833"/>
            <a:ext cx="10604639" cy="5188528"/>
          </a:xfrm>
        </p:spPr>
        <p:txBody>
          <a:bodyPr vert="horz" lIns="91440" tIns="45720" rIns="91440" bIns="45720" rtlCol="0" anchor="t">
            <a:normAutofit/>
          </a:bodyPr>
          <a:lstStyle/>
          <a:p>
            <a:r>
              <a:rPr lang="nl" b="1">
                <a:ea typeface="+mn-lt"/>
                <a:cs typeface="+mn-lt"/>
              </a:rPr>
              <a:t> </a:t>
            </a:r>
            <a:r>
              <a:rPr lang="nl-BE" b="1">
                <a:ea typeface="+mn-lt"/>
                <a:cs typeface="+mn-lt"/>
              </a:rPr>
              <a:t>Omgaan met devices in het één-op-één project</a:t>
            </a:r>
            <a:r>
              <a:rPr lang="nl" b="1">
                <a:ea typeface="+mn-lt"/>
                <a:cs typeface="+mn-lt"/>
              </a:rPr>
              <a:t> </a:t>
            </a:r>
            <a:r>
              <a:rPr lang="nl-BE">
                <a:ea typeface="+mn-lt"/>
                <a:cs typeface="+mn-lt"/>
              </a:rPr>
              <a:t> </a:t>
            </a:r>
            <a:endParaRPr lang="nl">
              <a:ea typeface="+mn-lt"/>
              <a:cs typeface="+mn-lt"/>
            </a:endParaRPr>
          </a:p>
          <a:p>
            <a:pPr marL="0" indent="0">
              <a:buNone/>
            </a:pPr>
            <a:r>
              <a:rPr lang="nl">
                <a:ea typeface="+mn-lt"/>
                <a:cs typeface="+mn-lt"/>
              </a:rPr>
              <a:t>Herstellingen, diefstal en service </a:t>
            </a:r>
            <a:endParaRPr lang="nl"/>
          </a:p>
          <a:p>
            <a:pPr marL="0" indent="0">
              <a:buNone/>
            </a:pPr>
            <a:endParaRPr lang="nl">
              <a:ea typeface="+mn-lt"/>
              <a:cs typeface="+mn-lt"/>
            </a:endParaRPr>
          </a:p>
          <a:p>
            <a:pPr marL="0" indent="0">
              <a:buNone/>
            </a:pPr>
            <a:r>
              <a:rPr lang="nl">
                <a:ea typeface="+mn-lt"/>
                <a:cs typeface="+mn-lt"/>
              </a:rPr>
              <a:t>De school is niet aansprakelijk voor gebeurlijke schade (bv. schermbreuk) en diefstal.</a:t>
            </a:r>
            <a:endParaRPr lang="nl-BE">
              <a:ea typeface="+mn-lt"/>
              <a:cs typeface="+mn-lt"/>
            </a:endParaRPr>
          </a:p>
          <a:p>
            <a:pPr marL="0" indent="0">
              <a:buNone/>
            </a:pPr>
            <a:r>
              <a:rPr lang="nl-BE">
                <a:ea typeface="+mn-lt"/>
                <a:cs typeface="+mn-lt"/>
              </a:rPr>
              <a:t>Contract van signpost voorziet oplossingen</a:t>
            </a:r>
          </a:p>
          <a:p>
            <a:pPr marL="0" indent="0">
              <a:buNone/>
            </a:pPr>
            <a:endParaRPr lang="nl"/>
          </a:p>
          <a:p>
            <a:pPr marL="0" indent="0">
              <a:buNone/>
            </a:pPr>
            <a:endParaRPr lang="nl"/>
          </a:p>
          <a:p>
            <a:pPr marL="0" indent="0">
              <a:buNone/>
            </a:pPr>
            <a:endParaRPr lang="nl-BE"/>
          </a:p>
          <a:p>
            <a:pPr marL="0" indent="0">
              <a:buNone/>
            </a:pPr>
            <a:endParaRPr lang="nl-BE"/>
          </a:p>
          <a:p>
            <a:pPr marL="0" indent="0">
              <a:buNone/>
            </a:pPr>
            <a:r>
              <a:rPr lang="nl-BE"/>
              <a:t>  </a:t>
            </a:r>
          </a:p>
          <a:p>
            <a:endParaRPr lang="nl-BE"/>
          </a:p>
        </p:txBody>
      </p:sp>
      <p:sp>
        <p:nvSpPr>
          <p:cNvPr id="4" name="Title 1">
            <a:extLst>
              <a:ext uri="{FF2B5EF4-FFF2-40B4-BE49-F238E27FC236}">
                <a16:creationId xmlns:a16="http://schemas.microsoft.com/office/drawing/2014/main" id="{6955EB20-4DE4-344B-9A17-01CB8AA27E5F}"/>
              </a:ext>
            </a:extLst>
          </p:cNvPr>
          <p:cNvSpPr txBox="1">
            <a:spLocks/>
          </p:cNvSpPr>
          <p:nvPr/>
        </p:nvSpPr>
        <p:spPr>
          <a:xfrm>
            <a:off x="844603" y="620751"/>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BE">
                <a:ea typeface="+mj-lt"/>
                <a:cs typeface="+mj-lt"/>
              </a:rPr>
              <a:t>Advies omtrent de aanvullingen op het schoolreglement </a:t>
            </a:r>
            <a:endParaRPr lang="nl-NL"/>
          </a:p>
        </p:txBody>
      </p:sp>
    </p:spTree>
    <p:extLst>
      <p:ext uri="{BB962C8B-B14F-4D97-AF65-F5344CB8AC3E}">
        <p14:creationId xmlns:p14="http://schemas.microsoft.com/office/powerpoint/2010/main" val="289037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998" y="2527609"/>
            <a:ext cx="8596668" cy="1320800"/>
          </a:xfrm>
        </p:spPr>
        <p:txBody>
          <a:bodyPr/>
          <a:lstStyle/>
          <a:p>
            <a:r>
              <a:rPr lang="nl-BE"/>
              <a:t>Advies omtrent de activiteiten van de schoolkalender</a:t>
            </a:r>
          </a:p>
        </p:txBody>
      </p:sp>
    </p:spTree>
    <p:extLst>
      <p:ext uri="{BB962C8B-B14F-4D97-AF65-F5344CB8AC3E}">
        <p14:creationId xmlns:p14="http://schemas.microsoft.com/office/powerpoint/2010/main" val="33261163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a:bodyPr>
          <a:lstStyle/>
          <a:p>
            <a:r>
              <a:rPr lang="nl-BE"/>
              <a:t>De schoolraad adviseert om de aanvullingen op te nemen in het schoolreglement.</a:t>
            </a:r>
          </a:p>
          <a:p>
            <a:pPr marL="0" indent="0">
              <a:buNone/>
            </a:pPr>
            <a:r>
              <a:rPr lang="nl-BE"/>
              <a:t>  </a:t>
            </a:r>
          </a:p>
          <a:p>
            <a:endParaRPr lang="nl-BE"/>
          </a:p>
        </p:txBody>
      </p:sp>
      <p:sp>
        <p:nvSpPr>
          <p:cNvPr id="4" name="Title 1">
            <a:extLst>
              <a:ext uri="{FF2B5EF4-FFF2-40B4-BE49-F238E27FC236}">
                <a16:creationId xmlns:a16="http://schemas.microsoft.com/office/drawing/2014/main" id="{6955EB20-4DE4-344B-9A17-01CB8AA27E5F}"/>
              </a:ext>
            </a:extLst>
          </p:cNvPr>
          <p:cNvSpPr txBox="1">
            <a:spLocks/>
          </p:cNvSpPr>
          <p:nvPr/>
        </p:nvSpPr>
        <p:spPr>
          <a:xfrm>
            <a:off x="844603" y="620751"/>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nl-BE">
                <a:ea typeface="+mj-lt"/>
                <a:cs typeface="+mj-lt"/>
              </a:rPr>
              <a:t>Advies omtrent de aanvullingen op het schoolreglement </a:t>
            </a:r>
            <a:endParaRPr lang="nl-NL"/>
          </a:p>
        </p:txBody>
      </p:sp>
    </p:spTree>
    <p:extLst>
      <p:ext uri="{BB962C8B-B14F-4D97-AF65-F5344CB8AC3E}">
        <p14:creationId xmlns:p14="http://schemas.microsoft.com/office/powerpoint/2010/main" val="3419925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998" y="2527609"/>
            <a:ext cx="8596668" cy="1320800"/>
          </a:xfrm>
        </p:spPr>
        <p:txBody>
          <a:bodyPr/>
          <a:lstStyle/>
          <a:p>
            <a:r>
              <a:rPr lang="nl-BE"/>
              <a:t>Informatief</a:t>
            </a:r>
          </a:p>
        </p:txBody>
      </p:sp>
    </p:spTree>
    <p:extLst>
      <p:ext uri="{BB962C8B-B14F-4D97-AF65-F5344CB8AC3E}">
        <p14:creationId xmlns:p14="http://schemas.microsoft.com/office/powerpoint/2010/main" val="674496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Informatief</a:t>
            </a:r>
          </a:p>
        </p:txBody>
      </p:sp>
      <p:sp>
        <p:nvSpPr>
          <p:cNvPr id="3" name="Content Placeholder 2"/>
          <p:cNvSpPr>
            <a:spLocks noGrp="1"/>
          </p:cNvSpPr>
          <p:nvPr>
            <p:ph idx="1"/>
          </p:nvPr>
        </p:nvSpPr>
        <p:spPr/>
        <p:txBody>
          <a:bodyPr vert="horz" lIns="91440" tIns="45720" rIns="91440" bIns="45720" rtlCol="0" anchor="t">
            <a:normAutofit/>
          </a:bodyPr>
          <a:lstStyle/>
          <a:p>
            <a:r>
              <a:rPr lang="nl-NL"/>
              <a:t>Start </a:t>
            </a:r>
            <a:r>
              <a:rPr lang="nl-NL" err="1"/>
              <a:t>GWP’s</a:t>
            </a:r>
            <a:r>
              <a:rPr lang="nl-NL"/>
              <a:t> en teambuildingsactiviteiten;</a:t>
            </a:r>
          </a:p>
          <a:p>
            <a:r>
              <a:rPr lang="nl-NL"/>
              <a:t>Leerkrachtentekort;</a:t>
            </a:r>
          </a:p>
          <a:p>
            <a:r>
              <a:rPr lang="nl-NL"/>
              <a:t>Vandalisme;</a:t>
            </a:r>
          </a:p>
          <a:p>
            <a:r>
              <a:rPr lang="nl-BE"/>
              <a:t>Update werken nieuwe infra. Timing en mobiliteit;</a:t>
            </a:r>
          </a:p>
          <a:p>
            <a:r>
              <a:rPr lang="nl-BE"/>
              <a:t>Informatief: </a:t>
            </a:r>
            <a:r>
              <a:rPr lang="nl-BE" err="1"/>
              <a:t>streetart</a:t>
            </a:r>
            <a:r>
              <a:rPr lang="nl-BE"/>
              <a:t> project gemeente Tervuren;</a:t>
            </a:r>
          </a:p>
          <a:p>
            <a:r>
              <a:rPr lang="nl-BE"/>
              <a:t>Vroeger of later naar huis gaan in de 2de graad bij het wegvallen van een vak;</a:t>
            </a:r>
          </a:p>
          <a:p>
            <a:r>
              <a:rPr lang="nl-BE"/>
              <a:t>Verkiezingen leden van RVB </a:t>
            </a:r>
            <a:r>
              <a:rPr lang="nl-BE">
                <a:ea typeface="+mn-lt"/>
                <a:cs typeface="+mn-lt"/>
              </a:rPr>
              <a:t>door de schoolraden voor 26 november.</a:t>
            </a:r>
          </a:p>
        </p:txBody>
      </p:sp>
    </p:spTree>
    <p:extLst>
      <p:ext uri="{BB962C8B-B14F-4D97-AF65-F5344CB8AC3E}">
        <p14:creationId xmlns:p14="http://schemas.microsoft.com/office/powerpoint/2010/main" val="96200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0BCA8-7821-6748-9B15-832898F0577D}"/>
              </a:ext>
            </a:extLst>
          </p:cNvPr>
          <p:cNvSpPr>
            <a:spLocks noGrp="1"/>
          </p:cNvSpPr>
          <p:nvPr>
            <p:ph type="title"/>
          </p:nvPr>
        </p:nvSpPr>
        <p:spPr>
          <a:xfrm>
            <a:off x="465460" y="609600"/>
            <a:ext cx="8596668" cy="1320800"/>
          </a:xfrm>
        </p:spPr>
        <p:txBody>
          <a:bodyPr/>
          <a:lstStyle/>
          <a:p>
            <a:r>
              <a:rPr lang="nl-BE"/>
              <a:t>Activiteitenkalender</a:t>
            </a:r>
          </a:p>
        </p:txBody>
      </p:sp>
      <p:sp>
        <p:nvSpPr>
          <p:cNvPr id="3" name="Tijdelijke aanduiding voor inhoud 2">
            <a:extLst>
              <a:ext uri="{FF2B5EF4-FFF2-40B4-BE49-F238E27FC236}">
                <a16:creationId xmlns:a16="http://schemas.microsoft.com/office/drawing/2014/main" id="{D5E6EB8E-36CD-FE42-8884-A267B6FE9FE4}"/>
              </a:ext>
            </a:extLst>
          </p:cNvPr>
          <p:cNvSpPr>
            <a:spLocks noGrp="1"/>
          </p:cNvSpPr>
          <p:nvPr>
            <p:ph idx="1"/>
          </p:nvPr>
        </p:nvSpPr>
        <p:spPr>
          <a:xfrm>
            <a:off x="465460" y="1488613"/>
            <a:ext cx="10728906" cy="4766340"/>
          </a:xfrm>
        </p:spPr>
        <p:txBody>
          <a:bodyPr vert="horz" lIns="91440" tIns="45720" rIns="91440" bIns="45720" rtlCol="0" anchor="t">
            <a:normAutofit fontScale="92500" lnSpcReduction="20000"/>
          </a:bodyPr>
          <a:lstStyle/>
          <a:p>
            <a:r>
              <a:rPr lang="nl-BE"/>
              <a:t>Facultatieve dagen: 27/09</a:t>
            </a:r>
          </a:p>
          <a:p>
            <a:pPr marL="0" indent="0">
              <a:buNone/>
            </a:pPr>
            <a:r>
              <a:rPr lang="nl-BE"/>
              <a:t>   </a:t>
            </a:r>
          </a:p>
          <a:p>
            <a:r>
              <a:rPr lang="nl-BE">
                <a:ea typeface="+mn-lt"/>
                <a:cs typeface="+mn-lt"/>
              </a:rPr>
              <a:t>Pedagogische dagen: Hybride werken – Differentiatie – Geïntegreerd werken -  Preventief werken:</a:t>
            </a:r>
            <a:br>
              <a:rPr lang="nl-BE">
                <a:ea typeface="+mn-lt"/>
                <a:cs typeface="+mn-lt"/>
              </a:rPr>
            </a:br>
            <a:r>
              <a:rPr lang="nl-BE">
                <a:ea typeface="+mn-lt"/>
                <a:cs typeface="+mn-lt"/>
              </a:rPr>
              <a:t>24/11 en 23/3</a:t>
            </a:r>
            <a:endParaRPr lang="nl-BE"/>
          </a:p>
          <a:p>
            <a:pPr marL="0" indent="0">
              <a:buNone/>
            </a:pPr>
            <a:r>
              <a:rPr lang="nl-BE"/>
              <a:t>     </a:t>
            </a:r>
          </a:p>
          <a:p>
            <a:r>
              <a:rPr lang="nl-BE">
                <a:ea typeface="+mn-lt"/>
                <a:cs typeface="+mn-lt"/>
              </a:rPr>
              <a:t>Welbevinden en verbinden van leerlingen:</a:t>
            </a:r>
          </a:p>
          <a:p>
            <a:pPr marL="0" indent="0">
              <a:buNone/>
            </a:pPr>
            <a:r>
              <a:rPr lang="nl-BE"/>
              <a:t>      Teambuildingsdagen (T)/GWP, Schooltoneel</a:t>
            </a:r>
          </a:p>
          <a:p>
            <a:pPr marL="0" indent="0">
              <a:buNone/>
            </a:pPr>
            <a:r>
              <a:rPr lang="nl-BE"/>
              <a:t>      1e jaar (T) Brugge: 2de en 3de week september</a:t>
            </a:r>
          </a:p>
          <a:p>
            <a:pPr marL="0" indent="0">
              <a:buNone/>
            </a:pPr>
            <a:r>
              <a:rPr lang="nl-BE">
                <a:ea typeface="+mn-lt"/>
                <a:cs typeface="+mn-lt"/>
              </a:rPr>
              <a:t>      2de jaar </a:t>
            </a:r>
            <a:r>
              <a:rPr lang="nl-BE" err="1">
                <a:ea typeface="+mn-lt"/>
                <a:cs typeface="+mn-lt"/>
              </a:rPr>
              <a:t>Provant</a:t>
            </a:r>
            <a:r>
              <a:rPr lang="nl-BE">
                <a:ea typeface="+mn-lt"/>
                <a:cs typeface="+mn-lt"/>
              </a:rPr>
              <a:t>: na de herfstvakantie</a:t>
            </a:r>
          </a:p>
          <a:p>
            <a:pPr marL="0" indent="0">
              <a:buNone/>
            </a:pPr>
            <a:r>
              <a:rPr lang="nl-BE">
                <a:ea typeface="+mn-lt"/>
                <a:cs typeface="+mn-lt"/>
              </a:rPr>
              <a:t>      3de jaar Fietstocht – 5de jaar (T) Ardennen: 2de week september</a:t>
            </a:r>
          </a:p>
          <a:p>
            <a:pPr marL="0" indent="0">
              <a:buNone/>
            </a:pPr>
            <a:r>
              <a:rPr lang="nl-BE">
                <a:ea typeface="+mn-lt"/>
                <a:cs typeface="+mn-lt"/>
              </a:rPr>
              <a:t>      4de jaar Parijs – 6de jaar Berlijn: week voor de Paasvakantie</a:t>
            </a:r>
          </a:p>
          <a:p>
            <a:pPr marL="0" indent="0">
              <a:buNone/>
            </a:pPr>
            <a:endParaRPr lang="nl-BE">
              <a:ea typeface="+mn-lt"/>
              <a:cs typeface="+mn-lt"/>
            </a:endParaRPr>
          </a:p>
          <a:p>
            <a:r>
              <a:rPr lang="nl-BE">
                <a:ea typeface="+mn-lt"/>
                <a:cs typeface="+mn-lt"/>
              </a:rPr>
              <a:t>Opbrengstactiviteiten:</a:t>
            </a:r>
            <a:endParaRPr lang="nl-BE"/>
          </a:p>
          <a:p>
            <a:pPr marL="0" indent="0">
              <a:buNone/>
            </a:pPr>
            <a:r>
              <a:rPr lang="nl-BE"/>
              <a:t>      Eetfestijn: 18 en 19 februari</a:t>
            </a:r>
          </a:p>
          <a:p>
            <a:endParaRPr lang="nl-BE"/>
          </a:p>
          <a:p>
            <a:pPr marL="0" indent="0">
              <a:buNone/>
            </a:pPr>
            <a:endParaRPr lang="nl-BE"/>
          </a:p>
          <a:p>
            <a:pPr marL="0" indent="0">
              <a:buNone/>
            </a:pPr>
            <a:endParaRPr lang="nl-BE"/>
          </a:p>
          <a:p>
            <a:pPr marL="0" indent="0">
              <a:buNone/>
            </a:pPr>
            <a:endParaRPr lang="nl-BE"/>
          </a:p>
          <a:p>
            <a:endParaRPr lang="nl-BE"/>
          </a:p>
          <a:p>
            <a:pPr marL="0" indent="0">
              <a:buNone/>
            </a:pPr>
            <a:endParaRPr lang="nl-BE"/>
          </a:p>
        </p:txBody>
      </p:sp>
    </p:spTree>
    <p:extLst>
      <p:ext uri="{BB962C8B-B14F-4D97-AF65-F5344CB8AC3E}">
        <p14:creationId xmlns:p14="http://schemas.microsoft.com/office/powerpoint/2010/main" val="471616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0BCA8-7821-6748-9B15-832898F0577D}"/>
              </a:ext>
            </a:extLst>
          </p:cNvPr>
          <p:cNvSpPr>
            <a:spLocks noGrp="1"/>
          </p:cNvSpPr>
          <p:nvPr>
            <p:ph type="title"/>
          </p:nvPr>
        </p:nvSpPr>
        <p:spPr/>
        <p:txBody>
          <a:bodyPr/>
          <a:lstStyle/>
          <a:p>
            <a:r>
              <a:rPr lang="nl-BE"/>
              <a:t>Advies omtrent de activiteiten van de schoolkalender</a:t>
            </a:r>
          </a:p>
        </p:txBody>
      </p:sp>
      <p:sp>
        <p:nvSpPr>
          <p:cNvPr id="3" name="Tijdelijke aanduiding voor inhoud 2">
            <a:extLst>
              <a:ext uri="{FF2B5EF4-FFF2-40B4-BE49-F238E27FC236}">
                <a16:creationId xmlns:a16="http://schemas.microsoft.com/office/drawing/2014/main" id="{D5E6EB8E-36CD-FE42-8884-A267B6FE9FE4}"/>
              </a:ext>
            </a:extLst>
          </p:cNvPr>
          <p:cNvSpPr>
            <a:spLocks noGrp="1"/>
          </p:cNvSpPr>
          <p:nvPr>
            <p:ph idx="1"/>
          </p:nvPr>
        </p:nvSpPr>
        <p:spPr/>
        <p:txBody>
          <a:bodyPr vert="horz" lIns="91440" tIns="45720" rIns="91440" bIns="45720" rtlCol="0" anchor="t">
            <a:normAutofit/>
          </a:bodyPr>
          <a:lstStyle/>
          <a:p>
            <a:pPr marL="0" indent="0">
              <a:buNone/>
            </a:pPr>
            <a:endParaRPr lang="nl-BE"/>
          </a:p>
          <a:p>
            <a:pPr marL="0" indent="0">
              <a:buNone/>
            </a:pPr>
            <a:r>
              <a:rPr lang="nl-BE"/>
              <a:t>De activiteitenkalender omvat verschillende activiteiten waaronder GWP, extra </a:t>
            </a:r>
            <a:r>
              <a:rPr lang="nl-BE" err="1"/>
              <a:t>muros</a:t>
            </a:r>
            <a:r>
              <a:rPr lang="nl-BE"/>
              <a:t> en tal van schoolactiviteiten. De schoolraad adviseert volgende bijkomende aandachtspunten</a:t>
            </a:r>
          </a:p>
          <a:p>
            <a:pPr marL="0" indent="0">
              <a:buNone/>
            </a:pPr>
            <a:r>
              <a:rPr lang="nl-NL"/>
              <a:t>- Aandacht voor t</a:t>
            </a:r>
            <a:r>
              <a:rPr lang="nl-BE" err="1"/>
              <a:t>eambuildingsactiviteiten</a:t>
            </a:r>
            <a:r>
              <a:rPr lang="nl-BE"/>
              <a:t> voor alle leerlingen, ook tijdens het schooljaar</a:t>
            </a:r>
          </a:p>
          <a:p>
            <a:pPr marL="0" indent="0">
              <a:buNone/>
            </a:pPr>
            <a:r>
              <a:rPr lang="nl-NL"/>
              <a:t>- A</a:t>
            </a:r>
            <a:r>
              <a:rPr lang="nl-BE" err="1"/>
              <a:t>andacht</a:t>
            </a:r>
            <a:r>
              <a:rPr lang="nl-BE"/>
              <a:t> voor herdenkingsmoment overleden leerlingen</a:t>
            </a:r>
          </a:p>
        </p:txBody>
      </p:sp>
    </p:spTree>
    <p:extLst>
      <p:ext uri="{BB962C8B-B14F-4D97-AF65-F5344CB8AC3E}">
        <p14:creationId xmlns:p14="http://schemas.microsoft.com/office/powerpoint/2010/main" val="270595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998" y="2527609"/>
            <a:ext cx="8596668" cy="1320800"/>
          </a:xfrm>
        </p:spPr>
        <p:txBody>
          <a:bodyPr>
            <a:normAutofit fontScale="90000"/>
          </a:bodyPr>
          <a:lstStyle/>
          <a:p>
            <a:r>
              <a:rPr lang="nl-BE"/>
              <a:t>Advies rond de verdere implementatie van het 1 op 1 project dit schooljaar in functie van de </a:t>
            </a:r>
            <a:r>
              <a:rPr lang="nl-BE" err="1"/>
              <a:t>digisprong</a:t>
            </a:r>
            <a:r>
              <a:rPr lang="nl-BE"/>
              <a:t>.</a:t>
            </a:r>
          </a:p>
        </p:txBody>
      </p:sp>
    </p:spTree>
    <p:extLst>
      <p:ext uri="{BB962C8B-B14F-4D97-AF65-F5344CB8AC3E}">
        <p14:creationId xmlns:p14="http://schemas.microsoft.com/office/powerpoint/2010/main" val="2621108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Achtergrondinformatie </a:t>
            </a:r>
          </a:p>
        </p:txBody>
      </p:sp>
      <p:sp>
        <p:nvSpPr>
          <p:cNvPr id="3" name="Content Placeholder 2"/>
          <p:cNvSpPr>
            <a:spLocks noGrp="1"/>
          </p:cNvSpPr>
          <p:nvPr>
            <p:ph idx="1"/>
          </p:nvPr>
        </p:nvSpPr>
        <p:spPr>
          <a:xfrm>
            <a:off x="677334" y="1930400"/>
            <a:ext cx="8596668" cy="3880773"/>
          </a:xfrm>
        </p:spPr>
        <p:txBody>
          <a:bodyPr>
            <a:normAutofit/>
          </a:bodyPr>
          <a:lstStyle/>
          <a:p>
            <a:pPr marL="0" indent="0">
              <a:buNone/>
            </a:pPr>
            <a:r>
              <a:rPr lang="nl-BE" sz="2100">
                <a:latin typeface="+mj-lt"/>
              </a:rPr>
              <a:t>Missie overheid: </a:t>
            </a:r>
          </a:p>
          <a:p>
            <a:r>
              <a:rPr lang="nl-BE" sz="2100">
                <a:solidFill>
                  <a:schemeClr val="tx1"/>
                </a:solidFill>
                <a:latin typeface="+mj-lt"/>
              </a:rPr>
              <a:t>Ervoor zorgen dat alle lerenden over de nodige competenties beschikken om zich actief te kunnen bewegen in een steeds meer gedigitaliseerde samenleving </a:t>
            </a:r>
          </a:p>
          <a:p>
            <a:r>
              <a:rPr lang="nl-BE" sz="2100">
                <a:solidFill>
                  <a:schemeClr val="tx1"/>
                </a:solidFill>
                <a:latin typeface="+mj-lt"/>
              </a:rPr>
              <a:t>Het onderwijs effectiever maken en leerprocessen versterken dmv digitalisering </a:t>
            </a:r>
          </a:p>
          <a:p>
            <a:pPr marL="0" indent="0">
              <a:buNone/>
            </a:pPr>
            <a:endParaRPr lang="nl-BE" sz="2100">
              <a:latin typeface="+mj-lt"/>
            </a:endParaRPr>
          </a:p>
          <a:p>
            <a:endParaRPr lang="nl-BE" sz="2100"/>
          </a:p>
          <a:p>
            <a:pPr marL="0" indent="0">
              <a:buNone/>
            </a:pPr>
            <a:r>
              <a:rPr lang="nl-BE" sz="1100"/>
              <a:t> bron: </a:t>
            </a:r>
            <a:r>
              <a:rPr lang="nl-BE" sz="1100">
                <a:hlinkClick r:id="rId3"/>
              </a:rPr>
              <a:t>https://onderwijs.vlaanderen.be/sites/default/files/202107/Voorstelling%20Visienota%20Digisprong_ALGEMEEN.pdf</a:t>
            </a:r>
            <a:endParaRPr lang="nl-BE" sz="1100"/>
          </a:p>
          <a:p>
            <a:pPr marL="0" indent="0">
              <a:buNone/>
            </a:pPr>
            <a:r>
              <a:rPr lang="nl-BE" sz="1100"/>
              <a:t>         </a:t>
            </a:r>
            <a:r>
              <a:rPr lang="nl-BE" sz="1100">
                <a:hlinkClick r:id="rId4"/>
              </a:rPr>
              <a:t>https://onderwijs.vlaanderen.be/sites/default/files/2021-07/VR%202020%201112%20DOC.1424_1QUATER.pdf</a:t>
            </a:r>
            <a:endParaRPr lang="nl-BE" sz="1100"/>
          </a:p>
          <a:p>
            <a:pPr marL="0" indent="0">
              <a:buNone/>
            </a:pPr>
            <a:endParaRPr lang="nl-BE" sz="1100"/>
          </a:p>
          <a:p>
            <a:pPr marL="0" indent="0">
              <a:buNone/>
            </a:pPr>
            <a:endParaRPr lang="nl-BE"/>
          </a:p>
          <a:p>
            <a:endParaRPr lang="nl-BE"/>
          </a:p>
        </p:txBody>
      </p:sp>
    </p:spTree>
    <p:extLst>
      <p:ext uri="{BB962C8B-B14F-4D97-AF65-F5344CB8AC3E}">
        <p14:creationId xmlns:p14="http://schemas.microsoft.com/office/powerpoint/2010/main" val="2244699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Achtergrondinformatie </a:t>
            </a:r>
          </a:p>
        </p:txBody>
      </p:sp>
      <p:sp>
        <p:nvSpPr>
          <p:cNvPr id="3" name="Content Placeholder 2"/>
          <p:cNvSpPr>
            <a:spLocks noGrp="1"/>
          </p:cNvSpPr>
          <p:nvPr>
            <p:ph idx="1"/>
          </p:nvPr>
        </p:nvSpPr>
        <p:spPr>
          <a:xfrm>
            <a:off x="501806" y="1516566"/>
            <a:ext cx="10103004" cy="4731833"/>
          </a:xfrm>
        </p:spPr>
        <p:txBody>
          <a:bodyPr>
            <a:normAutofit fontScale="70000" lnSpcReduction="20000"/>
          </a:bodyPr>
          <a:lstStyle/>
          <a:p>
            <a:pPr marL="0" indent="0">
              <a:buNone/>
            </a:pPr>
            <a:endParaRPr lang="nl-BE" sz="2100">
              <a:latin typeface="+mj-lt"/>
            </a:endParaRPr>
          </a:p>
          <a:p>
            <a:pPr marL="0" indent="0">
              <a:buNone/>
            </a:pPr>
            <a:r>
              <a:rPr lang="nl-BE" sz="2100">
                <a:latin typeface="+mj-lt"/>
              </a:rPr>
              <a:t>Doel van digisprong:</a:t>
            </a:r>
          </a:p>
          <a:p>
            <a:r>
              <a:rPr lang="nl-BE" sz="2100">
                <a:latin typeface="+mj-lt"/>
              </a:rPr>
              <a:t> sterk ICT beleid: mediawijs – digitale geletterdheid – eindtermen – rol ict-coördinator </a:t>
            </a:r>
          </a:p>
          <a:p>
            <a:pPr marL="0" indent="0">
              <a:buNone/>
            </a:pPr>
            <a:r>
              <a:rPr lang="nl-BE" sz="2100">
                <a:latin typeface="+mj-lt"/>
              </a:rPr>
              <a:t>       </a:t>
            </a:r>
            <a:r>
              <a:rPr lang="nl-BE" sz="2100">
                <a:solidFill>
                  <a:srgbClr val="FF0000"/>
                </a:solidFill>
                <a:latin typeface="+mj-lt"/>
              </a:rPr>
              <a:t>knelpunten: betere professionalisering, werkbelasting ict- coördinatoren, </a:t>
            </a:r>
          </a:p>
          <a:p>
            <a:pPr marL="0" indent="0">
              <a:buNone/>
            </a:pPr>
            <a:r>
              <a:rPr lang="nl-BE" sz="2100">
                <a:solidFill>
                  <a:srgbClr val="FF0000"/>
                </a:solidFill>
                <a:latin typeface="+mj-lt"/>
              </a:rPr>
              <a:t>                          inspelen op cyberpesten</a:t>
            </a:r>
          </a:p>
          <a:p>
            <a:r>
              <a:rPr lang="nl-BE" sz="2100" b="1">
                <a:latin typeface="+mj-lt"/>
              </a:rPr>
              <a:t> </a:t>
            </a:r>
            <a:r>
              <a:rPr lang="nl-BE" sz="2100">
                <a:latin typeface="+mj-lt"/>
              </a:rPr>
              <a:t>elke leerling een toestel - infrastructuur optimaliseren</a:t>
            </a:r>
          </a:p>
          <a:p>
            <a:pPr marL="0" indent="0">
              <a:buNone/>
            </a:pPr>
            <a:r>
              <a:rPr lang="nl-BE" sz="2100" b="1">
                <a:latin typeface="+mj-lt"/>
              </a:rPr>
              <a:t>      </a:t>
            </a:r>
            <a:r>
              <a:rPr lang="nl-BE" sz="2100">
                <a:solidFill>
                  <a:srgbClr val="FF0000"/>
                </a:solidFill>
                <a:latin typeface="+mj-lt"/>
              </a:rPr>
              <a:t>knelpunten: verouderde infrastructuur, gebrek aan kennis en expertise, gebrek aan connectiviteit</a:t>
            </a:r>
          </a:p>
          <a:p>
            <a:r>
              <a:rPr lang="nl-BE" sz="2100">
                <a:latin typeface="+mj-lt"/>
              </a:rPr>
              <a:t> professionaliseren leerkrachten – aangepaste middelen</a:t>
            </a:r>
          </a:p>
          <a:p>
            <a:pPr marL="0" indent="0">
              <a:buNone/>
            </a:pPr>
            <a:r>
              <a:rPr lang="nl-BE" sz="2100">
                <a:latin typeface="+mj-lt"/>
              </a:rPr>
              <a:t>     </a:t>
            </a:r>
            <a:r>
              <a:rPr lang="nl-BE" sz="2100" b="1"/>
              <a:t> </a:t>
            </a:r>
            <a:r>
              <a:rPr lang="nl-BE" sz="2100">
                <a:solidFill>
                  <a:srgbClr val="FF0000"/>
                </a:solidFill>
              </a:rPr>
              <a:t>knelpunten: </a:t>
            </a:r>
            <a:r>
              <a:rPr lang="nl-BE" sz="2100">
                <a:solidFill>
                  <a:srgbClr val="FF0000"/>
                </a:solidFill>
                <a:latin typeface="+mj-lt"/>
              </a:rPr>
              <a:t>gerichte vorming om competenties lk’en te versterken, </a:t>
            </a:r>
          </a:p>
          <a:p>
            <a:pPr marL="0" indent="0">
              <a:buNone/>
            </a:pPr>
            <a:r>
              <a:rPr lang="nl-BE" sz="2100">
                <a:solidFill>
                  <a:srgbClr val="FF0000"/>
                </a:solidFill>
                <a:latin typeface="+mj-lt"/>
              </a:rPr>
              <a:t>                          lerarenopleiding vervult te weinig rolmodel</a:t>
            </a:r>
          </a:p>
          <a:p>
            <a:r>
              <a:rPr lang="nl-BE" sz="2100">
                <a:latin typeface="+mj-lt"/>
              </a:rPr>
              <a:t>kennis en adviescentrum ‘digisprong’</a:t>
            </a:r>
          </a:p>
          <a:p>
            <a:pPr marL="0" indent="0">
              <a:buNone/>
            </a:pPr>
            <a:r>
              <a:rPr lang="nl-BE" sz="2100" b="1"/>
              <a:t>      </a:t>
            </a:r>
            <a:r>
              <a:rPr lang="nl-BE" sz="2100">
                <a:solidFill>
                  <a:srgbClr val="FF0000"/>
                </a:solidFill>
              </a:rPr>
              <a:t>knelpunten: kennis centraliseren, data-onderbouwd onderwijsbeleid, </a:t>
            </a:r>
          </a:p>
          <a:p>
            <a:pPr marL="0" indent="0">
              <a:buNone/>
            </a:pPr>
            <a:r>
              <a:rPr lang="nl-BE" sz="2100">
                <a:solidFill>
                  <a:srgbClr val="FF0000"/>
                </a:solidFill>
              </a:rPr>
              <a:t>                         regelgeving digitaal vriendelijk maken</a:t>
            </a:r>
            <a:endParaRPr lang="nl-BE" sz="2100"/>
          </a:p>
          <a:p>
            <a:pPr marL="0" indent="0">
              <a:buNone/>
            </a:pPr>
            <a:endParaRPr lang="nl-BE"/>
          </a:p>
          <a:p>
            <a:pPr marL="0" indent="0">
              <a:buNone/>
            </a:pPr>
            <a:r>
              <a:rPr lang="nl-BE"/>
              <a:t>Bron: https://onderwijs.vlaanderen.be/sites/default/files/2021-07/Voorstelling%20Visienota%20Digisprong_ALGEMEEN.pdf</a:t>
            </a:r>
          </a:p>
        </p:txBody>
      </p:sp>
    </p:spTree>
    <p:extLst>
      <p:ext uri="{BB962C8B-B14F-4D97-AF65-F5344CB8AC3E}">
        <p14:creationId xmlns:p14="http://schemas.microsoft.com/office/powerpoint/2010/main" val="113238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Achtergrondinformatie </a:t>
            </a:r>
          </a:p>
        </p:txBody>
      </p:sp>
      <p:sp>
        <p:nvSpPr>
          <p:cNvPr id="3" name="Content Placeholder 2"/>
          <p:cNvSpPr>
            <a:spLocks noGrp="1"/>
          </p:cNvSpPr>
          <p:nvPr>
            <p:ph idx="1"/>
          </p:nvPr>
        </p:nvSpPr>
        <p:spPr>
          <a:xfrm>
            <a:off x="677333" y="1930400"/>
            <a:ext cx="9269555" cy="4147015"/>
          </a:xfrm>
        </p:spPr>
        <p:txBody>
          <a:bodyPr vert="horz" lIns="91440" tIns="45720" rIns="91440" bIns="45720" rtlCol="0" anchor="t">
            <a:normAutofit fontScale="85000" lnSpcReduction="20000"/>
          </a:bodyPr>
          <a:lstStyle/>
          <a:p>
            <a:pPr marL="0" indent="0">
              <a:buNone/>
            </a:pPr>
            <a:endParaRPr lang="nl-BE" sz="2100">
              <a:latin typeface="+mj-lt"/>
            </a:endParaRPr>
          </a:p>
          <a:p>
            <a:pPr marL="0" indent="0">
              <a:buNone/>
            </a:pPr>
            <a:r>
              <a:rPr lang="nl-BE" sz="2100">
                <a:latin typeface="+mj-lt"/>
              </a:rPr>
              <a:t>Waaraan mogen middelen besteed worden:</a:t>
            </a:r>
          </a:p>
          <a:p>
            <a:r>
              <a:rPr lang="nl-BE" sz="2100">
                <a:latin typeface="+mj-lt"/>
              </a:rPr>
              <a:t> </a:t>
            </a:r>
            <a:r>
              <a:rPr lang="nl-BE" sz="2100" err="1">
                <a:latin typeface="+mj-lt"/>
              </a:rPr>
              <a:t>ict</a:t>
            </a:r>
            <a:r>
              <a:rPr lang="nl-BE" sz="2100">
                <a:latin typeface="+mj-lt"/>
              </a:rPr>
              <a:t>-  infrastructuur: 42 euro (per leerling)</a:t>
            </a:r>
          </a:p>
          <a:p>
            <a:r>
              <a:rPr lang="nl-BE" sz="2100">
                <a:latin typeface="+mj-lt"/>
              </a:rPr>
              <a:t> toestellen SO: 510 euro (per leerling)</a:t>
            </a:r>
          </a:p>
          <a:p>
            <a:pPr marL="0" indent="0">
              <a:buNone/>
            </a:pPr>
            <a:endParaRPr lang="nl-BE" sz="2100">
              <a:latin typeface="+mj-lt"/>
            </a:endParaRPr>
          </a:p>
          <a:p>
            <a:pPr marL="0" indent="0">
              <a:buNone/>
            </a:pPr>
            <a:r>
              <a:rPr lang="nl-BE" sz="2100">
                <a:latin typeface="+mj-lt"/>
              </a:rPr>
              <a:t>Als de doelstelling, een toestel per leerling bereikt is, kunnen de gelden gebruikt worden voor infrastructuur.</a:t>
            </a:r>
          </a:p>
          <a:p>
            <a:pPr marL="0" indent="0">
              <a:buNone/>
            </a:pPr>
            <a:endParaRPr lang="nl-BE" sz="2100">
              <a:latin typeface="+mj-lt"/>
            </a:endParaRPr>
          </a:p>
          <a:p>
            <a:pPr marL="0" indent="0">
              <a:buNone/>
            </a:pPr>
            <a:r>
              <a:rPr lang="nl-BE" sz="2100">
                <a:latin typeface="+mj-lt"/>
              </a:rPr>
              <a:t>De subsidies worden in 2 schijven betaald (eind 2021 – eind 2022)</a:t>
            </a:r>
            <a:endParaRPr lang="nl-BE"/>
          </a:p>
          <a:p>
            <a:pPr marL="0" indent="0">
              <a:buNone/>
            </a:pPr>
            <a:r>
              <a:rPr lang="nl-BE" sz="2100">
                <a:latin typeface="+mj-lt"/>
              </a:rPr>
              <a:t>Ten laatste 2022 -2023 moeten de leerlingen over een toestel bezitten.</a:t>
            </a:r>
          </a:p>
          <a:p>
            <a:pPr marL="0" indent="0">
              <a:buNone/>
            </a:pPr>
            <a:endParaRPr lang="nl-BE" sz="2100">
              <a:latin typeface="+mj-lt"/>
            </a:endParaRPr>
          </a:p>
          <a:p>
            <a:pPr marL="0" indent="0">
              <a:buNone/>
            </a:pPr>
            <a:r>
              <a:rPr lang="nl-BE" sz="1100"/>
              <a:t>Bron: </a:t>
            </a:r>
            <a:r>
              <a:rPr lang="nl-BE" sz="1100">
                <a:hlinkClick r:id="rId3"/>
              </a:rPr>
              <a:t>https://onderwijs.vlaanderen.be/nl/digisprong-veelgestelde-vragen-scholen</a:t>
            </a:r>
            <a:endParaRPr lang="nl-BE">
              <a:ea typeface="+mn-lt"/>
              <a:cs typeface="+mn-lt"/>
            </a:endParaRPr>
          </a:p>
          <a:p>
            <a:pPr marL="0" indent="0">
              <a:buNone/>
            </a:pPr>
            <a:r>
              <a:rPr lang="nl-BE" sz="1100">
                <a:ea typeface="+mn-lt"/>
                <a:cs typeface="+mn-lt"/>
                <a:hlinkClick r:id="rId4"/>
              </a:rPr>
              <a:t>          https://beslissingenvlaamseregering.vlaanderen.be/document-view/6087AFC1364ED90008000830</a:t>
            </a:r>
            <a:r>
              <a:rPr lang="nl-BE" sz="1100">
                <a:ea typeface="+mn-lt"/>
                <a:cs typeface="+mn-lt"/>
              </a:rPr>
              <a:t> </a:t>
            </a:r>
            <a:endParaRPr lang="nl-BE"/>
          </a:p>
          <a:p>
            <a:pPr marL="0" indent="0">
              <a:buNone/>
            </a:pPr>
            <a:endParaRPr lang="nl-BE" sz="2100">
              <a:latin typeface="+mj-lt"/>
            </a:endParaRPr>
          </a:p>
        </p:txBody>
      </p:sp>
    </p:spTree>
    <p:extLst>
      <p:ext uri="{BB962C8B-B14F-4D97-AF65-F5344CB8AC3E}">
        <p14:creationId xmlns:p14="http://schemas.microsoft.com/office/powerpoint/2010/main" val="11928735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083ba42-c1f5-49a6-9be6-0c3f32c81d1e">
      <UserInfo>
        <DisplayName>Alain Clits</DisplayName>
        <AccountId>18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0ABDFB120ABD4FB52435A810AFEAD3" ma:contentTypeVersion="10" ma:contentTypeDescription="Een nieuw document maken." ma:contentTypeScope="" ma:versionID="66b7102b8d6d9f448380e89aff709422">
  <xsd:schema xmlns:xsd="http://www.w3.org/2001/XMLSchema" xmlns:xs="http://www.w3.org/2001/XMLSchema" xmlns:p="http://schemas.microsoft.com/office/2006/metadata/properties" xmlns:ns2="93777ee5-158a-4683-84d2-9bed9fc6f09a" xmlns:ns3="a083ba42-c1f5-49a6-9be6-0c3f32c81d1e" targetNamespace="http://schemas.microsoft.com/office/2006/metadata/properties" ma:root="true" ma:fieldsID="1cf531c777b911c645bcd9904f8fd34f" ns2:_="" ns3:_="">
    <xsd:import namespace="93777ee5-158a-4683-84d2-9bed9fc6f09a"/>
    <xsd:import namespace="a083ba42-c1f5-49a6-9be6-0c3f32c81d1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777ee5-158a-4683-84d2-9bed9fc6f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83ba42-c1f5-49a6-9be6-0c3f32c81d1e"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FD57E9-5C5A-459F-8ABA-F20F155DA3F5}">
  <ds:schemaRefs>
    <ds:schemaRef ds:uri="93777ee5-158a-4683-84d2-9bed9fc6f09a"/>
    <ds:schemaRef ds:uri="a083ba42-c1f5-49a6-9be6-0c3f32c81d1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71FE287-7FE9-46C8-AEF4-228554269B32}">
  <ds:schemaRefs>
    <ds:schemaRef ds:uri="http://schemas.microsoft.com/sharepoint/v3/contenttype/forms"/>
  </ds:schemaRefs>
</ds:datastoreItem>
</file>

<file path=customXml/itemProps3.xml><?xml version="1.0" encoding="utf-8"?>
<ds:datastoreItem xmlns:ds="http://schemas.openxmlformats.org/officeDocument/2006/customXml" ds:itemID="{DF68D815-6631-458D-82E5-EBBB064AA6CC}">
  <ds:schemaRefs>
    <ds:schemaRef ds:uri="93777ee5-158a-4683-84d2-9bed9fc6f09a"/>
    <ds:schemaRef ds:uri="a083ba42-c1f5-49a6-9be6-0c3f32c81d1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32</Slides>
  <Notes>32</Notes>
  <HiddenSlides>0</HiddenSlide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Facet</vt:lpstr>
      <vt:lpstr>Schoolraad</vt:lpstr>
      <vt:lpstr>Agenda</vt:lpstr>
      <vt:lpstr>Advies omtrent de activiteiten van de schoolkalender</vt:lpstr>
      <vt:lpstr>Activiteitenkalender</vt:lpstr>
      <vt:lpstr>Advies omtrent de activiteiten van de schoolkalender</vt:lpstr>
      <vt:lpstr>Advies rond de verdere implementatie van het 1 op 1 project dit schooljaar in functie van de digisprong.</vt:lpstr>
      <vt:lpstr>Achtergrondinformatie </vt:lpstr>
      <vt:lpstr>Achtergrondinformatie </vt:lpstr>
      <vt:lpstr>Achtergrondinformatie </vt:lpstr>
      <vt:lpstr>Achtergrondinformatie </vt:lpstr>
      <vt:lpstr>Overzicht van vraagstukken voor de IM</vt:lpstr>
      <vt:lpstr>Overzicht van vraagstukken voor de IM</vt:lpstr>
      <vt:lpstr>Visie van de school en de IM</vt:lpstr>
      <vt:lpstr>Keuze van het toestel door de IM</vt:lpstr>
      <vt:lpstr>Keuze voor kopen of huurkopen door IM</vt:lpstr>
      <vt:lpstr>Terugbetaling aan ouders</vt:lpstr>
      <vt:lpstr>Keuze voor een stabiel internetverkeer en bijkomend didactisch materiaal</vt:lpstr>
      <vt:lpstr>Subsidie gebruiken om toestel te kopen en infrastructuur te optimaliseren</vt:lpstr>
      <vt:lpstr>Keuze om schoolkosten te verminderen</vt:lpstr>
      <vt:lpstr>Hoeveel leerlingen hebben reeds een laptop?</vt:lpstr>
      <vt:lpstr>Welke programma’s worden geïntegreerd in het curriculum?</vt:lpstr>
      <vt:lpstr>Implementatiestrategie</vt:lpstr>
      <vt:lpstr>Wat is het knelpunt</vt:lpstr>
      <vt:lpstr>PowerPoint Presentation</vt:lpstr>
      <vt:lpstr>Advies omtrent de aanvullingen op het schoolreglement </vt:lpstr>
      <vt:lpstr>PowerPoint Presentation</vt:lpstr>
      <vt:lpstr>PowerPoint Presentation</vt:lpstr>
      <vt:lpstr>PowerPoint Presentation</vt:lpstr>
      <vt:lpstr>PowerPoint Presentation</vt:lpstr>
      <vt:lpstr>PowerPoint Presentation</vt:lpstr>
      <vt:lpstr>Informatief</vt:lpstr>
      <vt:lpstr>Informatief</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Een-op-eenproject</dc:title>
  <dc:creator>Peter Decoodt</dc:creator>
  <cp:revision>1</cp:revision>
  <dcterms:created xsi:type="dcterms:W3CDTF">2021-05-03T13:33:49Z</dcterms:created>
  <dcterms:modified xsi:type="dcterms:W3CDTF">2021-10-01T14:23:24Z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0x010100570ABDFB120ABD4FB52435A810AFEAD3</vt:lpwstr>
  </property>
</Properties>
</file>